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990" r:id="rId3"/>
    <p:sldId id="973" r:id="rId4"/>
    <p:sldId id="974" r:id="rId5"/>
    <p:sldId id="976" r:id="rId6"/>
    <p:sldId id="989" r:id="rId7"/>
    <p:sldId id="992" r:id="rId8"/>
    <p:sldId id="959" r:id="rId9"/>
    <p:sldId id="957" r:id="rId10"/>
    <p:sldId id="993" r:id="rId11"/>
    <p:sldId id="961" r:id="rId12"/>
    <p:sldId id="960" r:id="rId13"/>
    <p:sldId id="962" r:id="rId14"/>
    <p:sldId id="964" r:id="rId15"/>
    <p:sldId id="994" r:id="rId16"/>
    <p:sldId id="986" r:id="rId17"/>
    <p:sldId id="981" r:id="rId18"/>
    <p:sldId id="970" r:id="rId19"/>
    <p:sldId id="991" r:id="rId20"/>
  </p:sldIdLst>
  <p:sldSz cx="9144000" cy="5143500" type="screen16x9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CB3439-938A-41DA-A55D-F03FB5F2DF90}" v="50" dt="2023-11-25T07:58:56.2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1" autoAdjust="0"/>
    <p:restoredTop sz="94673" autoAdjust="0"/>
  </p:normalViewPr>
  <p:slideViewPr>
    <p:cSldViewPr>
      <p:cViewPr varScale="1">
        <p:scale>
          <a:sx n="185" d="100"/>
          <a:sy n="185" d="100"/>
        </p:scale>
        <p:origin x="186" y="21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3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4" d="100"/>
        <a:sy n="174" d="100"/>
      </p:scale>
      <p:origin x="0" y="2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gsoo Jung" userId="416744f8aa7b03ac" providerId="LiveId" clId="{90CB3439-938A-41DA-A55D-F03FB5F2DF90}"/>
    <pc:docChg chg="undo custSel addSld delSld modSld sldOrd">
      <pc:chgData name="Dongsoo Jung" userId="416744f8aa7b03ac" providerId="LiveId" clId="{90CB3439-938A-41DA-A55D-F03FB5F2DF90}" dt="2023-11-25T07:58:56.261" v="352"/>
      <pc:docMkLst>
        <pc:docMk/>
      </pc:docMkLst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1090981493" sldId="561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2827761002" sldId="949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2537989789" sldId="950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2456013014" sldId="951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1684156164" sldId="952"/>
        </pc:sldMkLst>
      </pc:sldChg>
      <pc:sldChg chg="addSp delSp modSp mod">
        <pc:chgData name="Dongsoo Jung" userId="416744f8aa7b03ac" providerId="LiveId" clId="{90CB3439-938A-41DA-A55D-F03FB5F2DF90}" dt="2023-11-25T06:44:12.934" v="120" actId="1038"/>
        <pc:sldMkLst>
          <pc:docMk/>
          <pc:sldMk cId="373764195" sldId="957"/>
        </pc:sldMkLst>
        <pc:spChg chg="mod">
          <ac:chgData name="Dongsoo Jung" userId="416744f8aa7b03ac" providerId="LiveId" clId="{90CB3439-938A-41DA-A55D-F03FB5F2DF90}" dt="2023-11-25T06:44:01.502" v="112" actId="14100"/>
          <ac:spMkLst>
            <pc:docMk/>
            <pc:sldMk cId="373764195" sldId="957"/>
            <ac:spMk id="5" creationId="{78980BA7-0D3B-8583-F506-1CEF65331683}"/>
          </ac:spMkLst>
        </pc:spChg>
        <pc:picChg chg="del">
          <ac:chgData name="Dongsoo Jung" userId="416744f8aa7b03ac" providerId="LiveId" clId="{90CB3439-938A-41DA-A55D-F03FB5F2DF90}" dt="2023-11-25T06:43:13.086" v="99" actId="478"/>
          <ac:picMkLst>
            <pc:docMk/>
            <pc:sldMk cId="373764195" sldId="957"/>
            <ac:picMk id="4" creationId="{8D1F9206-7F15-DFFC-BB73-42E37831D0AF}"/>
          </ac:picMkLst>
        </pc:picChg>
        <pc:picChg chg="add mod">
          <ac:chgData name="Dongsoo Jung" userId="416744f8aa7b03ac" providerId="LiveId" clId="{90CB3439-938A-41DA-A55D-F03FB5F2DF90}" dt="2023-11-25T06:44:12.934" v="120" actId="1038"/>
          <ac:picMkLst>
            <pc:docMk/>
            <pc:sldMk cId="373764195" sldId="957"/>
            <ac:picMk id="6" creationId="{0A68656A-DDE3-F209-2BB8-8AE21AC1C3D5}"/>
          </ac:picMkLst>
        </pc:picChg>
      </pc:sldChg>
      <pc:sldChg chg="del">
        <pc:chgData name="Dongsoo Jung" userId="416744f8aa7b03ac" providerId="LiveId" clId="{90CB3439-938A-41DA-A55D-F03FB5F2DF90}" dt="2023-11-25T06:55:43.445" v="121" actId="47"/>
        <pc:sldMkLst>
          <pc:docMk/>
          <pc:sldMk cId="4080924683" sldId="958"/>
        </pc:sldMkLst>
      </pc:sldChg>
      <pc:sldChg chg="addSp delSp modSp mod">
        <pc:chgData name="Dongsoo Jung" userId="416744f8aa7b03ac" providerId="LiveId" clId="{90CB3439-938A-41DA-A55D-F03FB5F2DF90}" dt="2023-11-25T06:40:16.886" v="98" actId="1038"/>
        <pc:sldMkLst>
          <pc:docMk/>
          <pc:sldMk cId="976443451" sldId="959"/>
        </pc:sldMkLst>
        <pc:picChg chg="del">
          <ac:chgData name="Dongsoo Jung" userId="416744f8aa7b03ac" providerId="LiveId" clId="{90CB3439-938A-41DA-A55D-F03FB5F2DF90}" dt="2023-11-25T06:39:51.732" v="92" actId="478"/>
          <ac:picMkLst>
            <pc:docMk/>
            <pc:sldMk cId="976443451" sldId="959"/>
            <ac:picMk id="4" creationId="{E936BA25-EA78-E6DF-32C7-33D55B2D496E}"/>
          </ac:picMkLst>
        </pc:picChg>
        <pc:picChg chg="add mod">
          <ac:chgData name="Dongsoo Jung" userId="416744f8aa7b03ac" providerId="LiveId" clId="{90CB3439-938A-41DA-A55D-F03FB5F2DF90}" dt="2023-11-25T06:40:16.886" v="98" actId="1038"/>
          <ac:picMkLst>
            <pc:docMk/>
            <pc:sldMk cId="976443451" sldId="959"/>
            <ac:picMk id="6" creationId="{5C71C3A7-56D4-AB8F-0C48-1AE140AB2641}"/>
          </ac:picMkLst>
        </pc:picChg>
      </pc:sldChg>
      <pc:sldChg chg="addSp delSp modSp mod">
        <pc:chgData name="Dongsoo Jung" userId="416744f8aa7b03ac" providerId="LiveId" clId="{90CB3439-938A-41DA-A55D-F03FB5F2DF90}" dt="2023-11-25T06:57:34.161" v="134" actId="962"/>
        <pc:sldMkLst>
          <pc:docMk/>
          <pc:sldMk cId="4184991033" sldId="960"/>
        </pc:sldMkLst>
        <pc:picChg chg="del">
          <ac:chgData name="Dongsoo Jung" userId="416744f8aa7b03ac" providerId="LiveId" clId="{90CB3439-938A-41DA-A55D-F03FB5F2DF90}" dt="2023-11-25T06:57:16.571" v="131" actId="478"/>
          <ac:picMkLst>
            <pc:docMk/>
            <pc:sldMk cId="4184991033" sldId="960"/>
            <ac:picMk id="4" creationId="{F9AC839A-30D4-D78C-8FFB-7C9BE4F80717}"/>
          </ac:picMkLst>
        </pc:picChg>
        <pc:picChg chg="add mod">
          <ac:chgData name="Dongsoo Jung" userId="416744f8aa7b03ac" providerId="LiveId" clId="{90CB3439-938A-41DA-A55D-F03FB5F2DF90}" dt="2023-11-25T06:57:34.161" v="134" actId="962"/>
          <ac:picMkLst>
            <pc:docMk/>
            <pc:sldMk cId="4184991033" sldId="960"/>
            <ac:picMk id="6" creationId="{BAD4BDA1-6E0C-7151-7985-4D0BF8509D74}"/>
          </ac:picMkLst>
        </pc:picChg>
      </pc:sldChg>
      <pc:sldChg chg="addSp delSp modSp mod">
        <pc:chgData name="Dongsoo Jung" userId="416744f8aa7b03ac" providerId="LiveId" clId="{90CB3439-938A-41DA-A55D-F03FB5F2DF90}" dt="2023-11-25T06:56:47.768" v="130" actId="208"/>
        <pc:sldMkLst>
          <pc:docMk/>
          <pc:sldMk cId="1751086675" sldId="961"/>
        </pc:sldMkLst>
        <pc:spChg chg="add mod">
          <ac:chgData name="Dongsoo Jung" userId="416744f8aa7b03ac" providerId="LiveId" clId="{90CB3439-938A-41DA-A55D-F03FB5F2DF90}" dt="2023-11-25T06:56:28.037" v="127" actId="1076"/>
          <ac:spMkLst>
            <pc:docMk/>
            <pc:sldMk cId="1751086675" sldId="961"/>
            <ac:spMk id="8" creationId="{A85660CE-C9A9-1B1B-09C8-87CD932D5D54}"/>
          </ac:spMkLst>
        </pc:spChg>
        <pc:spChg chg="add mod">
          <ac:chgData name="Dongsoo Jung" userId="416744f8aa7b03ac" providerId="LiveId" clId="{90CB3439-938A-41DA-A55D-F03FB5F2DF90}" dt="2023-11-25T06:56:47.768" v="130" actId="208"/>
          <ac:spMkLst>
            <pc:docMk/>
            <pc:sldMk cId="1751086675" sldId="961"/>
            <ac:spMk id="9" creationId="{E5B09B00-A186-91B3-B491-B725F8FD7E54}"/>
          </ac:spMkLst>
        </pc:spChg>
        <pc:picChg chg="del">
          <ac:chgData name="Dongsoo Jung" userId="416744f8aa7b03ac" providerId="LiveId" clId="{90CB3439-938A-41DA-A55D-F03FB5F2DF90}" dt="2023-11-25T06:55:46.658" v="122" actId="478"/>
          <ac:picMkLst>
            <pc:docMk/>
            <pc:sldMk cId="1751086675" sldId="961"/>
            <ac:picMk id="4" creationId="{20BEB88E-23D6-6697-D18A-B9347F1ADA89}"/>
          </ac:picMkLst>
        </pc:picChg>
        <pc:picChg chg="add mod">
          <ac:chgData name="Dongsoo Jung" userId="416744f8aa7b03ac" providerId="LiveId" clId="{90CB3439-938A-41DA-A55D-F03FB5F2DF90}" dt="2023-11-25T06:56:05.929" v="125" actId="962"/>
          <ac:picMkLst>
            <pc:docMk/>
            <pc:sldMk cId="1751086675" sldId="961"/>
            <ac:picMk id="6" creationId="{9996B469-9DA1-0A4C-AF56-5A036CBE32E6}"/>
          </ac:picMkLst>
        </pc:picChg>
      </pc:sldChg>
      <pc:sldChg chg="addSp delSp modSp mod">
        <pc:chgData name="Dongsoo Jung" userId="416744f8aa7b03ac" providerId="LiveId" clId="{90CB3439-938A-41DA-A55D-F03FB5F2DF90}" dt="2023-11-25T06:57:52.034" v="138" actId="962"/>
        <pc:sldMkLst>
          <pc:docMk/>
          <pc:sldMk cId="2822823165" sldId="962"/>
        </pc:sldMkLst>
        <pc:picChg chg="del">
          <ac:chgData name="Dongsoo Jung" userId="416744f8aa7b03ac" providerId="LiveId" clId="{90CB3439-938A-41DA-A55D-F03FB5F2DF90}" dt="2023-11-25T06:57:37.508" v="135" actId="478"/>
          <ac:picMkLst>
            <pc:docMk/>
            <pc:sldMk cId="2822823165" sldId="962"/>
            <ac:picMk id="4" creationId="{63F6E8BA-E1CA-9FA3-D0B9-2E2471B9E6E0}"/>
          </ac:picMkLst>
        </pc:picChg>
        <pc:picChg chg="add mod">
          <ac:chgData name="Dongsoo Jung" userId="416744f8aa7b03ac" providerId="LiveId" clId="{90CB3439-938A-41DA-A55D-F03FB5F2DF90}" dt="2023-11-25T06:57:52.034" v="138" actId="962"/>
          <ac:picMkLst>
            <pc:docMk/>
            <pc:sldMk cId="2822823165" sldId="962"/>
            <ac:picMk id="6" creationId="{E329F598-8ECC-EC40-A7A9-E377EE8A6047}"/>
          </ac:picMkLst>
        </pc:picChg>
      </pc:sldChg>
      <pc:sldChg chg="addSp delSp modSp del mod">
        <pc:chgData name="Dongsoo Jung" userId="416744f8aa7b03ac" providerId="LiveId" clId="{90CB3439-938A-41DA-A55D-F03FB5F2DF90}" dt="2023-11-25T07:53:33.045" v="342" actId="47"/>
        <pc:sldMkLst>
          <pc:docMk/>
          <pc:sldMk cId="3550957571" sldId="963"/>
        </pc:sldMkLst>
        <pc:spChg chg="add mod">
          <ac:chgData name="Dongsoo Jung" userId="416744f8aa7b03ac" providerId="LiveId" clId="{90CB3439-938A-41DA-A55D-F03FB5F2DF90}" dt="2023-11-25T07:03:42.928" v="149" actId="14100"/>
          <ac:spMkLst>
            <pc:docMk/>
            <pc:sldMk cId="3550957571" sldId="963"/>
            <ac:spMk id="8" creationId="{8A1A59F2-B134-1ED3-B1E6-E9759B6C314B}"/>
          </ac:spMkLst>
        </pc:spChg>
        <pc:picChg chg="add mod">
          <ac:chgData name="Dongsoo Jung" userId="416744f8aa7b03ac" providerId="LiveId" clId="{90CB3439-938A-41DA-A55D-F03FB5F2DF90}" dt="2023-11-25T07:00:08.776" v="146" actId="962"/>
          <ac:picMkLst>
            <pc:docMk/>
            <pc:sldMk cId="3550957571" sldId="963"/>
            <ac:picMk id="4" creationId="{231D39B5-8A18-C664-83E0-E32B6D592460}"/>
          </ac:picMkLst>
        </pc:picChg>
        <pc:picChg chg="del">
          <ac:chgData name="Dongsoo Jung" userId="416744f8aa7b03ac" providerId="LiveId" clId="{90CB3439-938A-41DA-A55D-F03FB5F2DF90}" dt="2023-11-25T06:59:50.339" v="143" actId="478"/>
          <ac:picMkLst>
            <pc:docMk/>
            <pc:sldMk cId="3550957571" sldId="963"/>
            <ac:picMk id="6" creationId="{98A294BF-BCE3-F871-B787-10B8E90B2FCC}"/>
          </ac:picMkLst>
        </pc:picChg>
        <pc:picChg chg="del">
          <ac:chgData name="Dongsoo Jung" userId="416744f8aa7b03ac" providerId="LiveId" clId="{90CB3439-938A-41DA-A55D-F03FB5F2DF90}" dt="2023-11-25T06:59:50.339" v="143" actId="478"/>
          <ac:picMkLst>
            <pc:docMk/>
            <pc:sldMk cId="3550957571" sldId="963"/>
            <ac:picMk id="9" creationId="{BAE2582B-0ED7-6187-D89B-EFB103BCCE9D}"/>
          </ac:picMkLst>
        </pc:picChg>
      </pc:sldChg>
      <pc:sldChg chg="addSp delSp modSp mod">
        <pc:chgData name="Dongsoo Jung" userId="416744f8aa7b03ac" providerId="LiveId" clId="{90CB3439-938A-41DA-A55D-F03FB5F2DF90}" dt="2023-11-25T06:58:07.425" v="142" actId="962"/>
        <pc:sldMkLst>
          <pc:docMk/>
          <pc:sldMk cId="2558674097" sldId="964"/>
        </pc:sldMkLst>
        <pc:picChg chg="add mod">
          <ac:chgData name="Dongsoo Jung" userId="416744f8aa7b03ac" providerId="LiveId" clId="{90CB3439-938A-41DA-A55D-F03FB5F2DF90}" dt="2023-11-25T06:58:07.425" v="142" actId="962"/>
          <ac:picMkLst>
            <pc:docMk/>
            <pc:sldMk cId="2558674097" sldId="964"/>
            <ac:picMk id="4" creationId="{37928F42-BFAD-1B48-42F4-D213A7B0C3A6}"/>
          </ac:picMkLst>
        </pc:picChg>
        <pc:picChg chg="del">
          <ac:chgData name="Dongsoo Jung" userId="416744f8aa7b03ac" providerId="LiveId" clId="{90CB3439-938A-41DA-A55D-F03FB5F2DF90}" dt="2023-11-25T06:57:56.012" v="139" actId="478"/>
          <ac:picMkLst>
            <pc:docMk/>
            <pc:sldMk cId="2558674097" sldId="964"/>
            <ac:picMk id="6" creationId="{E14FD542-43B4-2ABB-6092-6F88B17E7BF0}"/>
          </ac:picMkLst>
        </pc:picChg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46018060" sldId="965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3450805049" sldId="966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657372830" sldId="967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860852287" sldId="968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3350435153" sldId="969"/>
        </pc:sldMkLst>
      </pc:sldChg>
      <pc:sldChg chg="ord">
        <pc:chgData name="Dongsoo Jung" userId="416744f8aa7b03ac" providerId="LiveId" clId="{90CB3439-938A-41DA-A55D-F03FB5F2DF90}" dt="2023-11-25T07:34:32.604" v="266"/>
        <pc:sldMkLst>
          <pc:docMk/>
          <pc:sldMk cId="3343075874" sldId="970"/>
        </pc:sldMkLst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2053827371" sldId="972"/>
        </pc:sldMkLst>
      </pc:sldChg>
      <pc:sldChg chg="addSp delSp modSp mod">
        <pc:chgData name="Dongsoo Jung" userId="416744f8aa7b03ac" providerId="LiveId" clId="{90CB3439-938A-41DA-A55D-F03FB5F2DF90}" dt="2023-11-25T06:07:44.288" v="3" actId="962"/>
        <pc:sldMkLst>
          <pc:docMk/>
          <pc:sldMk cId="1778230546" sldId="973"/>
        </pc:sldMkLst>
        <pc:picChg chg="add mod">
          <ac:chgData name="Dongsoo Jung" userId="416744f8aa7b03ac" providerId="LiveId" clId="{90CB3439-938A-41DA-A55D-F03FB5F2DF90}" dt="2023-11-25T06:07:44.288" v="3" actId="962"/>
          <ac:picMkLst>
            <pc:docMk/>
            <pc:sldMk cId="1778230546" sldId="973"/>
            <ac:picMk id="4" creationId="{5AD0F449-3E4D-0B08-0681-405D6FAD26F3}"/>
          </ac:picMkLst>
        </pc:picChg>
        <pc:picChg chg="del">
          <ac:chgData name="Dongsoo Jung" userId="416744f8aa7b03ac" providerId="LiveId" clId="{90CB3439-938A-41DA-A55D-F03FB5F2DF90}" dt="2023-11-25T06:07:27.377" v="0" actId="478"/>
          <ac:picMkLst>
            <pc:docMk/>
            <pc:sldMk cId="1778230546" sldId="973"/>
            <ac:picMk id="6" creationId="{E757762E-E6F1-46F6-530D-54B9BF738402}"/>
          </ac:picMkLst>
        </pc:picChg>
      </pc:sldChg>
      <pc:sldChg chg="addSp delSp modSp mod">
        <pc:chgData name="Dongsoo Jung" userId="416744f8aa7b03ac" providerId="LiveId" clId="{90CB3439-938A-41DA-A55D-F03FB5F2DF90}" dt="2023-11-25T06:08:03.742" v="7" actId="962"/>
        <pc:sldMkLst>
          <pc:docMk/>
          <pc:sldMk cId="2793061275" sldId="974"/>
        </pc:sldMkLst>
        <pc:picChg chg="del">
          <ac:chgData name="Dongsoo Jung" userId="416744f8aa7b03ac" providerId="LiveId" clId="{90CB3439-938A-41DA-A55D-F03FB5F2DF90}" dt="2023-11-25T06:07:47.929" v="4" actId="478"/>
          <ac:picMkLst>
            <pc:docMk/>
            <pc:sldMk cId="2793061275" sldId="974"/>
            <ac:picMk id="4" creationId="{2D17D337-FFB2-FBF0-E208-519A030FB0A4}"/>
          </ac:picMkLst>
        </pc:picChg>
        <pc:picChg chg="add mod">
          <ac:chgData name="Dongsoo Jung" userId="416744f8aa7b03ac" providerId="LiveId" clId="{90CB3439-938A-41DA-A55D-F03FB5F2DF90}" dt="2023-11-25T06:08:03.742" v="7" actId="962"/>
          <ac:picMkLst>
            <pc:docMk/>
            <pc:sldMk cId="2793061275" sldId="974"/>
            <ac:picMk id="6" creationId="{A8593E4F-BAD2-6338-68E4-68A9964A8E6A}"/>
          </ac:picMkLst>
        </pc:picChg>
      </pc:sldChg>
      <pc:sldChg chg="del">
        <pc:chgData name="Dongsoo Jung" userId="416744f8aa7b03ac" providerId="LiveId" clId="{90CB3439-938A-41DA-A55D-F03FB5F2DF90}" dt="2023-11-25T07:35:01.722" v="269" actId="47"/>
        <pc:sldMkLst>
          <pc:docMk/>
          <pc:sldMk cId="4012007410" sldId="975"/>
        </pc:sldMkLst>
      </pc:sldChg>
      <pc:sldChg chg="addSp delSp modSp mod">
        <pc:chgData name="Dongsoo Jung" userId="416744f8aa7b03ac" providerId="LiveId" clId="{90CB3439-938A-41DA-A55D-F03FB5F2DF90}" dt="2023-11-25T06:12:11.417" v="37" actId="478"/>
        <pc:sldMkLst>
          <pc:docMk/>
          <pc:sldMk cId="1600222718" sldId="976"/>
        </pc:sldMkLst>
        <pc:spChg chg="add del mod">
          <ac:chgData name="Dongsoo Jung" userId="416744f8aa7b03ac" providerId="LiveId" clId="{90CB3439-938A-41DA-A55D-F03FB5F2DF90}" dt="2023-11-25T06:12:10.013" v="36" actId="478"/>
          <ac:spMkLst>
            <pc:docMk/>
            <pc:sldMk cId="1600222718" sldId="976"/>
            <ac:spMk id="8" creationId="{E6573AD3-F2D9-DA86-5E64-DB547983F253}"/>
          </ac:spMkLst>
        </pc:spChg>
        <pc:spChg chg="add del mod">
          <ac:chgData name="Dongsoo Jung" userId="416744f8aa7b03ac" providerId="LiveId" clId="{90CB3439-938A-41DA-A55D-F03FB5F2DF90}" dt="2023-11-25T06:12:11.417" v="37" actId="478"/>
          <ac:spMkLst>
            <pc:docMk/>
            <pc:sldMk cId="1600222718" sldId="976"/>
            <ac:spMk id="9" creationId="{A79DD042-446F-37B1-6D77-EF7307FC0E63}"/>
          </ac:spMkLst>
        </pc:spChg>
        <pc:spChg chg="add del mod">
          <ac:chgData name="Dongsoo Jung" userId="416744f8aa7b03ac" providerId="LiveId" clId="{90CB3439-938A-41DA-A55D-F03FB5F2DF90}" dt="2023-11-25T06:12:04.265" v="34" actId="478"/>
          <ac:spMkLst>
            <pc:docMk/>
            <pc:sldMk cId="1600222718" sldId="976"/>
            <ac:spMk id="12" creationId="{EDE75CCC-A6E4-C105-DF0E-8A8EA251CE17}"/>
          </ac:spMkLst>
        </pc:spChg>
        <pc:spChg chg="add del mod">
          <ac:chgData name="Dongsoo Jung" userId="416744f8aa7b03ac" providerId="LiveId" clId="{90CB3439-938A-41DA-A55D-F03FB5F2DF90}" dt="2023-11-25T06:12:08.853" v="35" actId="478"/>
          <ac:spMkLst>
            <pc:docMk/>
            <pc:sldMk cId="1600222718" sldId="976"/>
            <ac:spMk id="13" creationId="{9434651C-2BFA-3C24-6F33-ED1D7E7AB0A5}"/>
          </ac:spMkLst>
        </pc:spChg>
        <pc:picChg chg="del">
          <ac:chgData name="Dongsoo Jung" userId="416744f8aa7b03ac" providerId="LiveId" clId="{90CB3439-938A-41DA-A55D-F03FB5F2DF90}" dt="2023-11-25T06:08:09.176" v="8" actId="478"/>
          <ac:picMkLst>
            <pc:docMk/>
            <pc:sldMk cId="1600222718" sldId="976"/>
            <ac:picMk id="4" creationId="{2A6D4BD5-968E-91C3-0F8B-E821DAD4B563}"/>
          </ac:picMkLst>
        </pc:picChg>
        <pc:picChg chg="add mod">
          <ac:chgData name="Dongsoo Jung" userId="416744f8aa7b03ac" providerId="LiveId" clId="{90CB3439-938A-41DA-A55D-F03FB5F2DF90}" dt="2023-11-25T06:11:41.041" v="31" actId="1076"/>
          <ac:picMkLst>
            <pc:docMk/>
            <pc:sldMk cId="1600222718" sldId="976"/>
            <ac:picMk id="6" creationId="{7374AC47-856B-E1DD-1781-347591883415}"/>
          </ac:picMkLst>
        </pc:picChg>
        <pc:picChg chg="add del mod">
          <ac:chgData name="Dongsoo Jung" userId="416744f8aa7b03ac" providerId="LiveId" clId="{90CB3439-938A-41DA-A55D-F03FB5F2DF90}" dt="2023-11-25T06:10:54.387" v="23"/>
          <ac:picMkLst>
            <pc:docMk/>
            <pc:sldMk cId="1600222718" sldId="976"/>
            <ac:picMk id="10" creationId="{14DA4BFC-3603-B7C4-2815-DA07581055F7}"/>
          </ac:picMkLst>
        </pc:picChg>
        <pc:picChg chg="add del mod">
          <ac:chgData name="Dongsoo Jung" userId="416744f8aa7b03ac" providerId="LiveId" clId="{90CB3439-938A-41DA-A55D-F03FB5F2DF90}" dt="2023-11-25T06:11:11.489" v="25"/>
          <ac:picMkLst>
            <pc:docMk/>
            <pc:sldMk cId="1600222718" sldId="976"/>
            <ac:picMk id="11" creationId="{3301EFE5-CD60-C535-44F0-AD9554187952}"/>
          </ac:picMkLst>
        </pc:picChg>
      </pc:sldChg>
      <pc:sldChg chg="del">
        <pc:chgData name="Dongsoo Jung" userId="416744f8aa7b03ac" providerId="LiveId" clId="{90CB3439-938A-41DA-A55D-F03FB5F2DF90}" dt="2023-11-25T07:11:55.681" v="150" actId="47"/>
        <pc:sldMkLst>
          <pc:docMk/>
          <pc:sldMk cId="289807323" sldId="977"/>
        </pc:sldMkLst>
      </pc:sldChg>
      <pc:sldChg chg="del">
        <pc:chgData name="Dongsoo Jung" userId="416744f8aa7b03ac" providerId="LiveId" clId="{90CB3439-938A-41DA-A55D-F03FB5F2DF90}" dt="2023-11-25T07:13:53.443" v="151" actId="47"/>
        <pc:sldMkLst>
          <pc:docMk/>
          <pc:sldMk cId="3618890145" sldId="978"/>
        </pc:sldMkLst>
      </pc:sldChg>
      <pc:sldChg chg="del">
        <pc:chgData name="Dongsoo Jung" userId="416744f8aa7b03ac" providerId="LiveId" clId="{90CB3439-938A-41DA-A55D-F03FB5F2DF90}" dt="2023-11-25T07:34:24.120" v="264" actId="47"/>
        <pc:sldMkLst>
          <pc:docMk/>
          <pc:sldMk cId="2265097162" sldId="979"/>
        </pc:sldMkLst>
      </pc:sldChg>
      <pc:sldChg chg="del">
        <pc:chgData name="Dongsoo Jung" userId="416744f8aa7b03ac" providerId="LiveId" clId="{90CB3439-938A-41DA-A55D-F03FB5F2DF90}" dt="2023-11-25T07:34:24.120" v="264" actId="47"/>
        <pc:sldMkLst>
          <pc:docMk/>
          <pc:sldMk cId="3134403042" sldId="980"/>
        </pc:sldMkLst>
      </pc:sldChg>
      <pc:sldChg chg="add del ord">
        <pc:chgData name="Dongsoo Jung" userId="416744f8aa7b03ac" providerId="LiveId" clId="{90CB3439-938A-41DA-A55D-F03FB5F2DF90}" dt="2023-11-25T07:58:56.261" v="352"/>
        <pc:sldMkLst>
          <pc:docMk/>
          <pc:sldMk cId="1990506926" sldId="981"/>
        </pc:sldMkLst>
      </pc:sldChg>
      <pc:sldChg chg="del">
        <pc:chgData name="Dongsoo Jung" userId="416744f8aa7b03ac" providerId="LiveId" clId="{90CB3439-938A-41DA-A55D-F03FB5F2DF90}" dt="2023-11-25T07:35:01.722" v="269" actId="47"/>
        <pc:sldMkLst>
          <pc:docMk/>
          <pc:sldMk cId="554802569" sldId="982"/>
        </pc:sldMkLst>
      </pc:sldChg>
      <pc:sldChg chg="del">
        <pc:chgData name="Dongsoo Jung" userId="416744f8aa7b03ac" providerId="LiveId" clId="{90CB3439-938A-41DA-A55D-F03FB5F2DF90}" dt="2023-11-25T07:35:01.722" v="269" actId="47"/>
        <pc:sldMkLst>
          <pc:docMk/>
          <pc:sldMk cId="3096885553" sldId="983"/>
        </pc:sldMkLst>
      </pc:sldChg>
      <pc:sldChg chg="del">
        <pc:chgData name="Dongsoo Jung" userId="416744f8aa7b03ac" providerId="LiveId" clId="{90CB3439-938A-41DA-A55D-F03FB5F2DF90}" dt="2023-11-25T07:35:01.722" v="269" actId="47"/>
        <pc:sldMkLst>
          <pc:docMk/>
          <pc:sldMk cId="4161275231" sldId="984"/>
        </pc:sldMkLst>
      </pc:sldChg>
      <pc:sldChg chg="del">
        <pc:chgData name="Dongsoo Jung" userId="416744f8aa7b03ac" providerId="LiveId" clId="{90CB3439-938A-41DA-A55D-F03FB5F2DF90}" dt="2023-11-25T07:55:49.446" v="345" actId="47"/>
        <pc:sldMkLst>
          <pc:docMk/>
          <pc:sldMk cId="1659311122" sldId="985"/>
        </pc:sldMkLst>
      </pc:sldChg>
      <pc:sldChg chg="add del">
        <pc:chgData name="Dongsoo Jung" userId="416744f8aa7b03ac" providerId="LiveId" clId="{90CB3439-938A-41DA-A55D-F03FB5F2DF90}" dt="2023-11-25T07:58:30.380" v="351"/>
        <pc:sldMkLst>
          <pc:docMk/>
          <pc:sldMk cId="4212041658" sldId="986"/>
        </pc:sldMkLst>
      </pc:sldChg>
      <pc:sldChg chg="del">
        <pc:chgData name="Dongsoo Jung" userId="416744f8aa7b03ac" providerId="LiveId" clId="{90CB3439-938A-41DA-A55D-F03FB5F2DF90}" dt="2023-11-25T07:35:01.722" v="269" actId="47"/>
        <pc:sldMkLst>
          <pc:docMk/>
          <pc:sldMk cId="4065378017" sldId="987"/>
        </pc:sldMkLst>
      </pc:sldChg>
      <pc:sldChg chg="del">
        <pc:chgData name="Dongsoo Jung" userId="416744f8aa7b03ac" providerId="LiveId" clId="{90CB3439-938A-41DA-A55D-F03FB5F2DF90}" dt="2023-11-25T07:35:01.722" v="269" actId="47"/>
        <pc:sldMkLst>
          <pc:docMk/>
          <pc:sldMk cId="2249826155" sldId="988"/>
        </pc:sldMkLst>
      </pc:sldChg>
      <pc:sldChg chg="add">
        <pc:chgData name="Dongsoo Jung" userId="416744f8aa7b03ac" providerId="LiveId" clId="{90CB3439-938A-41DA-A55D-F03FB5F2DF90}" dt="2023-11-25T06:11:59.222" v="33"/>
        <pc:sldMkLst>
          <pc:docMk/>
          <pc:sldMk cId="1602655904" sldId="989"/>
        </pc:sldMkLst>
      </pc:sldChg>
      <pc:sldChg chg="modSp add mod">
        <pc:chgData name="Dongsoo Jung" userId="416744f8aa7b03ac" providerId="LiveId" clId="{90CB3439-938A-41DA-A55D-F03FB5F2DF90}" dt="2023-11-25T06:16:46.211" v="91" actId="6549"/>
        <pc:sldMkLst>
          <pc:docMk/>
          <pc:sldMk cId="2930702208" sldId="990"/>
        </pc:sldMkLst>
        <pc:spChg chg="mod">
          <ac:chgData name="Dongsoo Jung" userId="416744f8aa7b03ac" providerId="LiveId" clId="{90CB3439-938A-41DA-A55D-F03FB5F2DF90}" dt="2023-11-25T06:16:27.009" v="57" actId="6549"/>
          <ac:spMkLst>
            <pc:docMk/>
            <pc:sldMk cId="2930702208" sldId="990"/>
            <ac:spMk id="5" creationId="{00000000-0000-0000-0000-000000000000}"/>
          </ac:spMkLst>
        </pc:spChg>
        <pc:spChg chg="mod">
          <ac:chgData name="Dongsoo Jung" userId="416744f8aa7b03ac" providerId="LiveId" clId="{90CB3439-938A-41DA-A55D-F03FB5F2DF90}" dt="2023-11-25T06:16:46.211" v="91" actId="6549"/>
          <ac:spMkLst>
            <pc:docMk/>
            <pc:sldMk cId="2930702208" sldId="990"/>
            <ac:spMk id="9" creationId="{00000000-0000-0000-0000-000000000000}"/>
          </ac:spMkLst>
        </pc:spChg>
      </pc:sldChg>
      <pc:sldChg chg="modSp add mod">
        <pc:chgData name="Dongsoo Jung" userId="416744f8aa7b03ac" providerId="LiveId" clId="{90CB3439-938A-41DA-A55D-F03FB5F2DF90}" dt="2023-11-25T07:16:37.475" v="263" actId="6549"/>
        <pc:sldMkLst>
          <pc:docMk/>
          <pc:sldMk cId="2377596506" sldId="991"/>
        </pc:sldMkLst>
        <pc:spChg chg="mod">
          <ac:chgData name="Dongsoo Jung" userId="416744f8aa7b03ac" providerId="LiveId" clId="{90CB3439-938A-41DA-A55D-F03FB5F2DF90}" dt="2023-11-25T07:15:12.481" v="207" actId="6549"/>
          <ac:spMkLst>
            <pc:docMk/>
            <pc:sldMk cId="2377596506" sldId="991"/>
            <ac:spMk id="5" creationId="{00000000-0000-0000-0000-000000000000}"/>
          </ac:spMkLst>
        </pc:spChg>
        <pc:spChg chg="mod">
          <ac:chgData name="Dongsoo Jung" userId="416744f8aa7b03ac" providerId="LiveId" clId="{90CB3439-938A-41DA-A55D-F03FB5F2DF90}" dt="2023-11-25T07:16:37.475" v="263" actId="6549"/>
          <ac:spMkLst>
            <pc:docMk/>
            <pc:sldMk cId="2377596506" sldId="991"/>
            <ac:spMk id="9" creationId="{00000000-0000-0000-0000-000000000000}"/>
          </ac:spMkLst>
        </pc:spChg>
      </pc:sldChg>
      <pc:sldChg chg="addSp delSp modSp add mod">
        <pc:chgData name="Dongsoo Jung" userId="416744f8aa7b03ac" providerId="LiveId" clId="{90CB3439-938A-41DA-A55D-F03FB5F2DF90}" dt="2023-11-25T07:46:33.227" v="274" actId="962"/>
        <pc:sldMkLst>
          <pc:docMk/>
          <pc:sldMk cId="1500269411" sldId="992"/>
        </pc:sldMkLst>
        <pc:picChg chg="add mod">
          <ac:chgData name="Dongsoo Jung" userId="416744f8aa7b03ac" providerId="LiveId" clId="{90CB3439-938A-41DA-A55D-F03FB5F2DF90}" dt="2023-11-25T07:46:33.227" v="274" actId="962"/>
          <ac:picMkLst>
            <pc:docMk/>
            <pc:sldMk cId="1500269411" sldId="992"/>
            <ac:picMk id="4" creationId="{F5198F92-8FCA-90E1-6BF6-1F77D0397538}"/>
          </ac:picMkLst>
        </pc:picChg>
        <pc:picChg chg="del">
          <ac:chgData name="Dongsoo Jung" userId="416744f8aa7b03ac" providerId="LiveId" clId="{90CB3439-938A-41DA-A55D-F03FB5F2DF90}" dt="2023-11-25T07:46:18.839" v="271" actId="478"/>
          <ac:picMkLst>
            <pc:docMk/>
            <pc:sldMk cId="1500269411" sldId="992"/>
            <ac:picMk id="6" creationId="{7374AC47-856B-E1DD-1781-347591883415}"/>
          </ac:picMkLst>
        </pc:picChg>
      </pc:sldChg>
      <pc:sldChg chg="modSp add mod">
        <pc:chgData name="Dongsoo Jung" userId="416744f8aa7b03ac" providerId="LiveId" clId="{90CB3439-938A-41DA-A55D-F03FB5F2DF90}" dt="2023-11-25T07:49:57.325" v="341" actId="6549"/>
        <pc:sldMkLst>
          <pc:docMk/>
          <pc:sldMk cId="2706257117" sldId="993"/>
        </pc:sldMkLst>
        <pc:spChg chg="mod">
          <ac:chgData name="Dongsoo Jung" userId="416744f8aa7b03ac" providerId="LiveId" clId="{90CB3439-938A-41DA-A55D-F03FB5F2DF90}" dt="2023-11-25T07:49:40.900" v="304" actId="6549"/>
          <ac:spMkLst>
            <pc:docMk/>
            <pc:sldMk cId="2706257117" sldId="993"/>
            <ac:spMk id="5" creationId="{00000000-0000-0000-0000-000000000000}"/>
          </ac:spMkLst>
        </pc:spChg>
        <pc:spChg chg="mod">
          <ac:chgData name="Dongsoo Jung" userId="416744f8aa7b03ac" providerId="LiveId" clId="{90CB3439-938A-41DA-A55D-F03FB5F2DF90}" dt="2023-11-25T07:49:57.325" v="341" actId="6549"/>
          <ac:spMkLst>
            <pc:docMk/>
            <pc:sldMk cId="2706257117" sldId="993"/>
            <ac:spMk id="9" creationId="{00000000-0000-0000-0000-000000000000}"/>
          </ac:spMkLst>
        </pc:spChg>
      </pc:sldChg>
      <pc:sldChg chg="add del">
        <pc:chgData name="Dongsoo Jung" userId="416744f8aa7b03ac" providerId="LiveId" clId="{90CB3439-938A-41DA-A55D-F03FB5F2DF90}" dt="2023-11-25T07:49:23.078" v="276"/>
        <pc:sldMkLst>
          <pc:docMk/>
          <pc:sldMk cId="3087535676" sldId="993"/>
        </pc:sldMkLst>
      </pc:sldChg>
      <pc:sldChg chg="addSp delSp modSp add mod">
        <pc:chgData name="Dongsoo Jung" userId="416744f8aa7b03ac" providerId="LiveId" clId="{90CB3439-938A-41DA-A55D-F03FB5F2DF90}" dt="2023-11-25T07:57:52.442" v="350" actId="962"/>
        <pc:sldMkLst>
          <pc:docMk/>
          <pc:sldMk cId="767432778" sldId="994"/>
        </pc:sldMkLst>
        <pc:picChg chg="del">
          <ac:chgData name="Dongsoo Jung" userId="416744f8aa7b03ac" providerId="LiveId" clId="{90CB3439-938A-41DA-A55D-F03FB5F2DF90}" dt="2023-11-25T07:57:38.749" v="347" actId="478"/>
          <ac:picMkLst>
            <pc:docMk/>
            <pc:sldMk cId="767432778" sldId="994"/>
            <ac:picMk id="4" creationId="{37928F42-BFAD-1B48-42F4-D213A7B0C3A6}"/>
          </ac:picMkLst>
        </pc:picChg>
        <pc:picChg chg="add mod">
          <ac:chgData name="Dongsoo Jung" userId="416744f8aa7b03ac" providerId="LiveId" clId="{90CB3439-938A-41DA-A55D-F03FB5F2DF90}" dt="2023-11-25T07:57:52.442" v="350" actId="962"/>
          <ac:picMkLst>
            <pc:docMk/>
            <pc:sldMk cId="767432778" sldId="994"/>
            <ac:picMk id="6" creationId="{7AE27C2B-5108-A713-05D4-BAD03DD77FA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139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139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C9F8-258E-48D2-9C8E-1223E94DCE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82816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5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5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7CC9C9F-05D7-4774-83F7-5340047012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0783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:notes"/>
          <p:cNvSpPr txBox="1">
            <a:spLocks noGrp="1"/>
          </p:cNvSpPr>
          <p:nvPr>
            <p:ph type="body" idx="1"/>
          </p:nvPr>
        </p:nvSpPr>
        <p:spPr>
          <a:xfrm>
            <a:off x="679750" y="4714375"/>
            <a:ext cx="5438125" cy="44662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104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927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3357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512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954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679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673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3677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88669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0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4298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78033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7526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7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C9C9F-05D7-4774-83F7-5340047012B9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277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1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1" y="1314453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1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4" y="3714750"/>
            <a:ext cx="9147765" cy="1434066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sz="1800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/>
              <a:t>둘째 수준</a:t>
            </a:r>
          </a:p>
          <a:p>
            <a:pPr lvl="2" eaLnBrk="1" latinLnBrk="0" hangingPunct="1"/>
            <a:r>
              <a:rPr lang="ko-KR" altLang="en-US" dirty="0"/>
              <a:t>셋째 수준</a:t>
            </a:r>
          </a:p>
          <a:p>
            <a:pPr lvl="3" eaLnBrk="1" latinLnBrk="0" hangingPunct="1"/>
            <a:r>
              <a:rPr lang="ko-KR" altLang="en-US" dirty="0"/>
              <a:t>넷째 수준</a:t>
            </a:r>
          </a:p>
          <a:p>
            <a:pPr lvl="4" eaLnBrk="1" latinLnBrk="0" hangingPunct="1"/>
            <a:r>
              <a:rPr lang="ko-KR" altLang="en-US" dirty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dirty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407996" y="4803998"/>
            <a:ext cx="2350681" cy="273844"/>
          </a:xfrm>
        </p:spPr>
        <p:txBody>
          <a:bodyPr anchor="ctr" anchorCtr="0"/>
          <a:lstStyle>
            <a:lvl1pPr>
              <a:defRPr sz="1100" b="0" i="0" spc="0" baseline="0">
                <a:solidFill>
                  <a:schemeClr val="accent2"/>
                </a:solidFill>
                <a:latin typeface="(한글 글꼴 사용)"/>
                <a:ea typeface="맑은 고딕" pitchFamily="50" charset="-127"/>
              </a:defRPr>
            </a:lvl1pPr>
            <a:extLst/>
          </a:lstStyle>
          <a:p>
            <a:r>
              <a:rPr lang="en-US" altLang="ko-KR" dirty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47273" y="4805958"/>
            <a:ext cx="434837" cy="273844"/>
          </a:xfrm>
        </p:spPr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tx1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/>
              <a:t>둘째 수준</a:t>
            </a:r>
          </a:p>
          <a:p>
            <a:pPr lvl="2" eaLnBrk="1" latinLnBrk="0" hangingPunct="1"/>
            <a:r>
              <a:rPr lang="ko-KR" altLang="en-US" dirty="0"/>
              <a:t>셋째 수준</a:t>
            </a:r>
          </a:p>
          <a:p>
            <a:pPr lvl="3" eaLnBrk="1" latinLnBrk="0" hangingPunct="1"/>
            <a:r>
              <a:rPr lang="ko-KR" altLang="en-US" dirty="0"/>
              <a:t>넷째 수준</a:t>
            </a:r>
          </a:p>
          <a:p>
            <a:pPr lvl="4" eaLnBrk="1" latinLnBrk="0" hangingPunct="1"/>
            <a:r>
              <a:rPr lang="ko-KR" altLang="en-US" dirty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rgbClr val="0066CC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36291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accent6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7415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2" y="2198784"/>
            <a:ext cx="4572001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79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  <p:sp>
        <p:nvSpPr>
          <p:cNvPr id="8" name="갈매기형 수장 7"/>
          <p:cNvSpPr/>
          <p:nvPr/>
        </p:nvSpPr>
        <p:spPr>
          <a:xfrm>
            <a:off x="3450264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1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8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7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1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3" y="4805958"/>
            <a:ext cx="1920240" cy="274320"/>
          </a:xfrm>
        </p:spPr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1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4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1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  <p:sp>
        <p:nvSpPr>
          <p:cNvPr id="13" name="갈매기형 수장 12"/>
          <p:cNvSpPr/>
          <p:nvPr/>
        </p:nvSpPr>
        <p:spPr>
          <a:xfrm>
            <a:off x="8477696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10999"/>
            <a:ext cx="8229601" cy="3289553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4" y="205982"/>
            <a:ext cx="1777470" cy="4194571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1" y="205981"/>
            <a:ext cx="6324600" cy="4194570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1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3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2012-08-15</a:t>
            </a:r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4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/>
              <a:t>KeepBible.com</a:t>
            </a: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3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2"/>
          <p:cNvGrpSpPr/>
          <p:nvPr/>
        </p:nvGrpSpPr>
        <p:grpSpPr>
          <a:xfrm>
            <a:off x="2052829" y="805187"/>
            <a:ext cx="6337595" cy="3499904"/>
            <a:chOff x="-30239" y="211667"/>
            <a:chExt cx="12262555" cy="6519333"/>
          </a:xfrm>
        </p:grpSpPr>
        <p:pic>
          <p:nvPicPr>
            <p:cNvPr id="85" name="Google Shape;85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30239" y="211667"/>
              <a:ext cx="12262555" cy="651933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6" name="Google Shape;86;p2"/>
            <p:cNvCxnSpPr/>
            <p:nvPr/>
          </p:nvCxnSpPr>
          <p:spPr>
            <a:xfrm flipH="1">
              <a:off x="1451502" y="5149811"/>
              <a:ext cx="629740" cy="69149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7" name="Google Shape;87;p2"/>
            <p:cNvCxnSpPr/>
            <p:nvPr/>
          </p:nvCxnSpPr>
          <p:spPr>
            <a:xfrm rot="10800000">
              <a:off x="330979" y="3304182"/>
              <a:ext cx="1120523" cy="1914779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8" name="Google Shape;88;p2"/>
            <p:cNvCxnSpPr/>
            <p:nvPr/>
          </p:nvCxnSpPr>
          <p:spPr>
            <a:xfrm rot="10800000" flipH="1">
              <a:off x="330979" y="2451490"/>
              <a:ext cx="493664" cy="85269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9" name="Google Shape;89;p2"/>
            <p:cNvCxnSpPr/>
            <p:nvPr/>
          </p:nvCxnSpPr>
          <p:spPr>
            <a:xfrm rot="10800000" flipH="1">
              <a:off x="824644" y="2311245"/>
              <a:ext cx="560981" cy="140246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0" name="Google Shape;90;p2"/>
            <p:cNvCxnSpPr/>
            <p:nvPr/>
          </p:nvCxnSpPr>
          <p:spPr>
            <a:xfrm rot="10800000" flipH="1">
              <a:off x="1451502" y="2109291"/>
              <a:ext cx="708277" cy="201954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1" name="Google Shape;91;p2"/>
            <p:cNvCxnSpPr/>
            <p:nvPr/>
          </p:nvCxnSpPr>
          <p:spPr>
            <a:xfrm rot="10800000" flipH="1">
              <a:off x="2190018" y="1963436"/>
              <a:ext cx="457815" cy="14585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2" name="Google Shape;92;p2"/>
            <p:cNvCxnSpPr/>
            <p:nvPr/>
          </p:nvCxnSpPr>
          <p:spPr>
            <a:xfrm>
              <a:off x="2678072" y="1963436"/>
              <a:ext cx="1607827" cy="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3" name="Google Shape;93;p2"/>
            <p:cNvCxnSpPr/>
            <p:nvPr/>
          </p:nvCxnSpPr>
          <p:spPr>
            <a:xfrm flipH="1">
              <a:off x="4100775" y="1963436"/>
              <a:ext cx="215364" cy="127062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4" name="Google Shape;94;p2"/>
            <p:cNvCxnSpPr/>
            <p:nvPr/>
          </p:nvCxnSpPr>
          <p:spPr>
            <a:xfrm>
              <a:off x="4100775" y="3234060"/>
              <a:ext cx="841473" cy="698421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5" name="Google Shape;95;p2"/>
            <p:cNvCxnSpPr/>
            <p:nvPr/>
          </p:nvCxnSpPr>
          <p:spPr>
            <a:xfrm>
              <a:off x="4942248" y="3912360"/>
              <a:ext cx="549762" cy="25573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6" name="Google Shape;96;p2"/>
            <p:cNvCxnSpPr/>
            <p:nvPr/>
          </p:nvCxnSpPr>
          <p:spPr>
            <a:xfrm flipH="1">
              <a:off x="5102144" y="4168093"/>
              <a:ext cx="420737" cy="981718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7" name="Google Shape;97;p2"/>
            <p:cNvCxnSpPr/>
            <p:nvPr/>
          </p:nvCxnSpPr>
          <p:spPr>
            <a:xfrm rot="10800000" flipH="1">
              <a:off x="5102144" y="4650537"/>
              <a:ext cx="577812" cy="55541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8" name="Google Shape;98;p2"/>
            <p:cNvCxnSpPr/>
            <p:nvPr/>
          </p:nvCxnSpPr>
          <p:spPr>
            <a:xfrm>
              <a:off x="5651906" y="4687023"/>
              <a:ext cx="389866" cy="9815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99" name="Google Shape;99;p2"/>
            <p:cNvCxnSpPr/>
            <p:nvPr/>
          </p:nvCxnSpPr>
          <p:spPr>
            <a:xfrm>
              <a:off x="6041772" y="4785173"/>
              <a:ext cx="470274" cy="52171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0" name="Google Shape;100;p2"/>
            <p:cNvCxnSpPr/>
            <p:nvPr/>
          </p:nvCxnSpPr>
          <p:spPr>
            <a:xfrm rot="10800000" flipH="1">
              <a:off x="6553201" y="4835661"/>
              <a:ext cx="1715668" cy="47122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1" name="Google Shape;101;p2"/>
            <p:cNvCxnSpPr/>
            <p:nvPr/>
          </p:nvCxnSpPr>
          <p:spPr>
            <a:xfrm>
              <a:off x="8286634" y="4841272"/>
              <a:ext cx="1043964" cy="42634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2" name="Google Shape;102;p2"/>
            <p:cNvCxnSpPr/>
            <p:nvPr/>
          </p:nvCxnSpPr>
          <p:spPr>
            <a:xfrm flipH="1">
              <a:off x="9267416" y="5268532"/>
              <a:ext cx="45198" cy="313235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3" name="Google Shape;103;p2"/>
            <p:cNvCxnSpPr/>
            <p:nvPr/>
          </p:nvCxnSpPr>
          <p:spPr>
            <a:xfrm rot="10800000" flipH="1">
              <a:off x="9290015" y="4785173"/>
              <a:ext cx="1946446" cy="755503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4" name="Google Shape;104;p2"/>
            <p:cNvCxnSpPr/>
            <p:nvPr/>
          </p:nvCxnSpPr>
          <p:spPr>
            <a:xfrm rot="10800000" flipH="1">
              <a:off x="11259060" y="4476633"/>
              <a:ext cx="72768" cy="31415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5" name="Google Shape;105;p2"/>
            <p:cNvCxnSpPr/>
            <p:nvPr/>
          </p:nvCxnSpPr>
          <p:spPr>
            <a:xfrm rot="10800000" flipH="1">
              <a:off x="11354427" y="4386876"/>
              <a:ext cx="506594" cy="95367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106" name="Google Shape;106;p2"/>
            <p:cNvCxnSpPr/>
            <p:nvPr/>
          </p:nvCxnSpPr>
          <p:spPr>
            <a:xfrm rot="10800000">
              <a:off x="6226895" y="1590383"/>
              <a:ext cx="5634126" cy="2766557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</p:grpSp>
      <p:sp>
        <p:nvSpPr>
          <p:cNvPr id="107" name="Google Shape;107;p2"/>
          <p:cNvSpPr txBox="1"/>
          <p:nvPr/>
        </p:nvSpPr>
        <p:spPr>
          <a:xfrm>
            <a:off x="2569608" y="1270626"/>
            <a:ext cx="6198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 dirty="0">
                <a:solidFill>
                  <a:schemeClr val="dk1"/>
                </a:solidFill>
                <a:highlight>
                  <a:srgbClr val="FFFFFF"/>
                </a:highlight>
              </a:rPr>
              <a:t>데살로니가</a:t>
            </a:r>
            <a:endParaRPr sz="525"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 dirty="0">
                <a:solidFill>
                  <a:schemeClr val="dk1"/>
                </a:solidFill>
                <a:highlight>
                  <a:srgbClr val="FFFFFF"/>
                </a:highlight>
              </a:rPr>
              <a:t>(</a:t>
            </a:r>
            <a:r>
              <a:rPr lang="en-US" altLang="ko-KR" sz="525" b="1" dirty="0" err="1">
                <a:solidFill>
                  <a:schemeClr val="dk1"/>
                </a:solidFill>
                <a:highlight>
                  <a:srgbClr val="FFFFFF"/>
                </a:highlight>
              </a:rPr>
              <a:t>Thessaloniki</a:t>
            </a:r>
            <a:r>
              <a:rPr lang="en-US" altLang="ko-KR" sz="525" b="1" dirty="0">
                <a:solidFill>
                  <a:schemeClr val="dk1"/>
                </a:solidFill>
                <a:highlight>
                  <a:srgbClr val="FFFFFF"/>
                </a:highlight>
              </a:rPr>
              <a:t>)</a:t>
            </a:r>
            <a:endParaRPr sz="525" b="1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08" name="Google Shape;108;p2"/>
          <p:cNvCxnSpPr>
            <a:cxnSpLocks/>
          </p:cNvCxnSpPr>
          <p:nvPr/>
        </p:nvCxnSpPr>
        <p:spPr>
          <a:xfrm flipV="1">
            <a:off x="2808503" y="1496336"/>
            <a:ext cx="54210" cy="323528"/>
          </a:xfrm>
          <a:prstGeom prst="straightConnector1">
            <a:avLst/>
          </a:prstGeom>
          <a:ln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9" name="Google Shape;109;p2"/>
          <p:cNvSpPr txBox="1"/>
          <p:nvPr/>
        </p:nvSpPr>
        <p:spPr>
          <a:xfrm>
            <a:off x="2170631" y="1678800"/>
            <a:ext cx="6198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베레아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(Veria)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2825438" y="1483181"/>
            <a:ext cx="6198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암피폴리스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(Amphipolis)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3333881" y="1378650"/>
            <a:ext cx="4952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빌립보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(Philippi)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3294244" y="1802512"/>
            <a:ext cx="619875" cy="380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네아폴리스 항구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(Kabala)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13" name="Google Shape;113;p2"/>
          <p:cNvCxnSpPr/>
          <p:nvPr/>
        </p:nvCxnSpPr>
        <p:spPr>
          <a:xfrm>
            <a:off x="3443513" y="1762575"/>
            <a:ext cx="67950" cy="1021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14" name="Google Shape;114;p2"/>
          <p:cNvSpPr txBox="1"/>
          <p:nvPr/>
        </p:nvSpPr>
        <p:spPr>
          <a:xfrm>
            <a:off x="4229831" y="1507669"/>
            <a:ext cx="4952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입살라 국경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5" name="Google Shape;115;p2"/>
          <p:cNvSpPr txBox="1"/>
          <p:nvPr/>
        </p:nvSpPr>
        <p:spPr>
          <a:xfrm>
            <a:off x="3463444" y="2283431"/>
            <a:ext cx="8493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드로아 항구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(Alexandria Trois)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6" name="Google Shape;116;p2"/>
          <p:cNvSpPr txBox="1"/>
          <p:nvPr/>
        </p:nvSpPr>
        <p:spPr>
          <a:xfrm>
            <a:off x="4443319" y="2405062"/>
            <a:ext cx="5764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두아디라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(Thyaterra)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7" name="Google Shape;117;p2"/>
          <p:cNvSpPr txBox="1"/>
          <p:nvPr/>
        </p:nvSpPr>
        <p:spPr>
          <a:xfrm>
            <a:off x="4092694" y="2859544"/>
            <a:ext cx="5764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버가모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(Pergamon)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4184306" y="3177956"/>
            <a:ext cx="3478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서머나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(Izmir)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19" name="Google Shape;119;p2"/>
          <p:cNvSpPr txBox="1"/>
          <p:nvPr/>
        </p:nvSpPr>
        <p:spPr>
          <a:xfrm>
            <a:off x="4370438" y="3458569"/>
            <a:ext cx="57645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에베소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(Efes)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20" name="Google Shape;120;p2"/>
          <p:cNvCxnSpPr>
            <a:cxnSpLocks/>
          </p:cNvCxnSpPr>
          <p:nvPr/>
        </p:nvCxnSpPr>
        <p:spPr>
          <a:xfrm flipH="1">
            <a:off x="4520738" y="2824426"/>
            <a:ext cx="71831" cy="170306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21" name="Google Shape;121;p2"/>
          <p:cNvCxnSpPr/>
          <p:nvPr/>
        </p:nvCxnSpPr>
        <p:spPr>
          <a:xfrm flipH="1">
            <a:off x="4443394" y="3242363"/>
            <a:ext cx="149175" cy="418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22" name="Google Shape;122;p2"/>
          <p:cNvCxnSpPr/>
          <p:nvPr/>
        </p:nvCxnSpPr>
        <p:spPr>
          <a:xfrm rot="10800000" flipH="1">
            <a:off x="5027438" y="2537494"/>
            <a:ext cx="64125" cy="5535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23" name="Google Shape;123;p2"/>
          <p:cNvSpPr txBox="1"/>
          <p:nvPr/>
        </p:nvSpPr>
        <p:spPr>
          <a:xfrm>
            <a:off x="4878938" y="2317444"/>
            <a:ext cx="435600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사데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(Sardis)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24" name="Google Shape;124;p2"/>
          <p:cNvSpPr txBox="1"/>
          <p:nvPr/>
        </p:nvSpPr>
        <p:spPr>
          <a:xfrm>
            <a:off x="5150269" y="2484581"/>
            <a:ext cx="5307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필라델피아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(Alasehir)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25" name="Google Shape;125;p2"/>
          <p:cNvCxnSpPr/>
          <p:nvPr/>
        </p:nvCxnSpPr>
        <p:spPr>
          <a:xfrm rot="10800000" flipH="1">
            <a:off x="5238900" y="2707444"/>
            <a:ext cx="166275" cy="47632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26" name="Google Shape;126;p2"/>
          <p:cNvCxnSpPr>
            <a:cxnSpLocks/>
          </p:cNvCxnSpPr>
          <p:nvPr/>
        </p:nvCxnSpPr>
        <p:spPr>
          <a:xfrm flipH="1" flipV="1">
            <a:off x="4724917" y="2624344"/>
            <a:ext cx="178061" cy="254019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27" name="Google Shape;127;p2"/>
          <p:cNvSpPr txBox="1"/>
          <p:nvPr/>
        </p:nvSpPr>
        <p:spPr>
          <a:xfrm>
            <a:off x="5389388" y="2795531"/>
            <a:ext cx="9758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히에라폴리스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(Hierapolis)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파묵칼레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(Pamukkale)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28" name="Google Shape;128;p2"/>
          <p:cNvCxnSpPr/>
          <p:nvPr/>
        </p:nvCxnSpPr>
        <p:spPr>
          <a:xfrm rot="10800000" flipH="1">
            <a:off x="5485500" y="3028706"/>
            <a:ext cx="297675" cy="4423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29" name="Google Shape;129;p2"/>
          <p:cNvSpPr txBox="1"/>
          <p:nvPr/>
        </p:nvSpPr>
        <p:spPr>
          <a:xfrm>
            <a:off x="6214106" y="3064838"/>
            <a:ext cx="7256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비시디아 안디옥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0" name="Google Shape;130;p2"/>
          <p:cNvSpPr txBox="1"/>
          <p:nvPr/>
        </p:nvSpPr>
        <p:spPr>
          <a:xfrm>
            <a:off x="6702619" y="3258732"/>
            <a:ext cx="7256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이고니움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(Konya)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1" name="Google Shape;131;p2"/>
          <p:cNvSpPr/>
          <p:nvPr/>
        </p:nvSpPr>
        <p:spPr>
          <a:xfrm>
            <a:off x="7101704" y="3932156"/>
            <a:ext cx="275850" cy="200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endParaRPr sz="1350"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32" name="Google Shape;132;p2"/>
          <p:cNvSpPr txBox="1"/>
          <p:nvPr/>
        </p:nvSpPr>
        <p:spPr>
          <a:xfrm>
            <a:off x="7799663" y="3284212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데린쿠유 지하도시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(Derinkuyu)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33" name="Google Shape;133;p2"/>
          <p:cNvCxnSpPr/>
          <p:nvPr/>
        </p:nvCxnSpPr>
        <p:spPr>
          <a:xfrm>
            <a:off x="7882781" y="3284213"/>
            <a:ext cx="168300" cy="697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34" name="Google Shape;134;p2"/>
          <p:cNvSpPr txBox="1"/>
          <p:nvPr/>
        </p:nvSpPr>
        <p:spPr>
          <a:xfrm>
            <a:off x="8051081" y="2916282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카이세리 공항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(Kayseri)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5" name="Google Shape;135;p2"/>
          <p:cNvSpPr txBox="1"/>
          <p:nvPr/>
        </p:nvSpPr>
        <p:spPr>
          <a:xfrm>
            <a:off x="7664794" y="2405062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갑바도기아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(Cappadocia)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36" name="Google Shape;136;p2"/>
          <p:cNvCxnSpPr/>
          <p:nvPr/>
        </p:nvCxnSpPr>
        <p:spPr>
          <a:xfrm rot="10800000" flipH="1">
            <a:off x="7925269" y="2620688"/>
            <a:ext cx="99225" cy="4441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37" name="Google Shape;137;p2"/>
          <p:cNvSpPr txBox="1"/>
          <p:nvPr/>
        </p:nvSpPr>
        <p:spPr>
          <a:xfrm>
            <a:off x="5125781" y="1243519"/>
            <a:ext cx="7256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콘스탄티노플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(Istanbul)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8" name="Google Shape;138;p2"/>
          <p:cNvSpPr txBox="1"/>
          <p:nvPr/>
        </p:nvSpPr>
        <p:spPr>
          <a:xfrm>
            <a:off x="2216981" y="2323819"/>
            <a:ext cx="4592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메데오라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39" name="Google Shape;139;p2"/>
          <p:cNvSpPr txBox="1"/>
          <p:nvPr/>
        </p:nvSpPr>
        <p:spPr>
          <a:xfrm>
            <a:off x="3009788" y="3188212"/>
            <a:ext cx="45922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아테네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(Athens)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40" name="Google Shape;140;p2"/>
          <p:cNvSpPr txBox="1"/>
          <p:nvPr/>
        </p:nvSpPr>
        <p:spPr>
          <a:xfrm>
            <a:off x="2572238" y="3458569"/>
            <a:ext cx="579375" cy="30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고린도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algn="ctr"/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(Korinthos)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41" name="Google Shape;141;p2"/>
          <p:cNvSpPr/>
          <p:nvPr/>
        </p:nvSpPr>
        <p:spPr>
          <a:xfrm>
            <a:off x="717023" y="886376"/>
            <a:ext cx="931050" cy="3899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17</a:t>
            </a:r>
            <a:r>
              <a:rPr lang="ko-KR" altLang="en-US" sz="675"/>
              <a:t>장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야손의 집 습격</a:t>
            </a:r>
            <a:endParaRPr sz="675"/>
          </a:p>
        </p:txBody>
      </p:sp>
      <p:sp>
        <p:nvSpPr>
          <p:cNvPr id="142" name="Google Shape;142;p2"/>
          <p:cNvSpPr/>
          <p:nvPr/>
        </p:nvSpPr>
        <p:spPr>
          <a:xfrm>
            <a:off x="717045" y="1448886"/>
            <a:ext cx="931050" cy="3899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17</a:t>
            </a:r>
            <a:r>
              <a:rPr lang="ko-KR" altLang="en-US" sz="675"/>
              <a:t>장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실라</a:t>
            </a:r>
            <a:r>
              <a:rPr lang="en-US" altLang="ko-KR" sz="675"/>
              <a:t>, </a:t>
            </a:r>
            <a:r>
              <a:rPr lang="ko-KR" altLang="en-US" sz="675"/>
              <a:t>디모데 잔류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바울은 아테네행</a:t>
            </a:r>
            <a:endParaRPr sz="675"/>
          </a:p>
        </p:txBody>
      </p:sp>
      <p:sp>
        <p:nvSpPr>
          <p:cNvPr id="143" name="Google Shape;143;p2"/>
          <p:cNvSpPr/>
          <p:nvPr/>
        </p:nvSpPr>
        <p:spPr>
          <a:xfrm>
            <a:off x="468401" y="2662097"/>
            <a:ext cx="1179675" cy="5915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 dirty="0"/>
              <a:t>행 </a:t>
            </a:r>
            <a:r>
              <a:rPr lang="en-US" altLang="ko-KR" sz="675" dirty="0"/>
              <a:t>17</a:t>
            </a:r>
            <a:r>
              <a:rPr lang="ko-KR" altLang="en-US" sz="675" dirty="0"/>
              <a:t>장 </a:t>
            </a:r>
            <a:r>
              <a:rPr lang="en-US" altLang="ko-KR" sz="675" dirty="0"/>
              <a:t>(2</a:t>
            </a:r>
            <a:r>
              <a:rPr lang="ko-KR" altLang="en-US" sz="675" dirty="0"/>
              <a:t>차</a:t>
            </a:r>
            <a:r>
              <a:rPr lang="en-US" altLang="ko-KR" sz="675" dirty="0"/>
              <a:t>)</a:t>
            </a:r>
            <a:endParaRPr sz="675" dirty="0"/>
          </a:p>
          <a:p>
            <a:r>
              <a:rPr lang="en-US" altLang="ko-KR" sz="675" dirty="0"/>
              <a:t>- “</a:t>
            </a:r>
            <a:r>
              <a:rPr lang="ko-KR" altLang="en-US" sz="675" dirty="0"/>
              <a:t>알지 못하는 신에게</a:t>
            </a:r>
            <a:r>
              <a:rPr lang="en-US" altLang="ko-KR" sz="675" dirty="0"/>
              <a:t>" </a:t>
            </a:r>
            <a:r>
              <a:rPr lang="ko-KR" altLang="en-US" sz="675" dirty="0"/>
              <a:t>제단</a:t>
            </a:r>
            <a:endParaRPr sz="675" dirty="0"/>
          </a:p>
          <a:p>
            <a:pPr marL="128588" indent="-128588">
              <a:buFontTx/>
              <a:buChar char="-"/>
            </a:pPr>
            <a:r>
              <a:rPr lang="ko-KR" altLang="en-US" sz="675" dirty="0" err="1"/>
              <a:t>아레오바고</a:t>
            </a:r>
            <a:r>
              <a:rPr lang="ko-KR" altLang="en-US" sz="675" dirty="0"/>
              <a:t> 언덕 설교</a:t>
            </a:r>
            <a:endParaRPr lang="en-US" altLang="ko-KR" sz="675" dirty="0"/>
          </a:p>
          <a:p>
            <a:pPr marL="128588" indent="-128588">
              <a:buFontTx/>
              <a:buChar char="-"/>
            </a:pPr>
            <a:endParaRPr sz="675" dirty="0"/>
          </a:p>
          <a:p>
            <a:r>
              <a:rPr lang="ko-KR" altLang="en-US" sz="675" dirty="0"/>
              <a:t>행 </a:t>
            </a:r>
            <a:r>
              <a:rPr lang="en-US" altLang="ko-KR" sz="675" dirty="0"/>
              <a:t>20</a:t>
            </a:r>
            <a:r>
              <a:rPr lang="ko-KR" altLang="en-US" sz="675" dirty="0"/>
              <a:t>장 </a:t>
            </a:r>
            <a:r>
              <a:rPr lang="en-US" altLang="ko-KR" sz="675" dirty="0"/>
              <a:t>(3</a:t>
            </a:r>
            <a:r>
              <a:rPr lang="ko-KR" altLang="en-US" sz="675" dirty="0"/>
              <a:t>차</a:t>
            </a:r>
            <a:r>
              <a:rPr lang="en-US" altLang="ko-KR" sz="675" dirty="0"/>
              <a:t>)</a:t>
            </a:r>
            <a:endParaRPr sz="675" dirty="0"/>
          </a:p>
        </p:txBody>
      </p:sp>
      <p:sp>
        <p:nvSpPr>
          <p:cNvPr id="144" name="Google Shape;144;p2"/>
          <p:cNvSpPr/>
          <p:nvPr/>
        </p:nvSpPr>
        <p:spPr>
          <a:xfrm>
            <a:off x="238125" y="3464331"/>
            <a:ext cx="1410075" cy="6952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 dirty="0"/>
              <a:t>행 </a:t>
            </a:r>
            <a:r>
              <a:rPr lang="en-US" altLang="ko-KR" sz="675" dirty="0"/>
              <a:t>18</a:t>
            </a:r>
            <a:r>
              <a:rPr lang="ko-KR" altLang="en-US" sz="675" dirty="0"/>
              <a:t>장</a:t>
            </a:r>
            <a:endParaRPr sz="675" dirty="0"/>
          </a:p>
          <a:p>
            <a:r>
              <a:rPr lang="en-US" altLang="ko-KR" sz="675" dirty="0"/>
              <a:t>- </a:t>
            </a:r>
            <a:r>
              <a:rPr lang="ko-KR" altLang="en-US" sz="675" dirty="0" err="1"/>
              <a:t>브라스길라</a:t>
            </a:r>
            <a:r>
              <a:rPr lang="en-US" altLang="ko-KR" sz="675" dirty="0" err="1"/>
              <a:t>&amp;</a:t>
            </a:r>
            <a:r>
              <a:rPr lang="ko-KR" altLang="en-US" sz="675" dirty="0" err="1"/>
              <a:t>아굴라</a:t>
            </a:r>
            <a:r>
              <a:rPr lang="ko-KR" altLang="en-US" sz="675" dirty="0"/>
              <a:t> 부부만남</a:t>
            </a:r>
            <a:endParaRPr sz="675" dirty="0"/>
          </a:p>
          <a:p>
            <a:r>
              <a:rPr lang="en-US" altLang="ko-KR" sz="675" dirty="0"/>
              <a:t>- </a:t>
            </a:r>
            <a:r>
              <a:rPr lang="ko-KR" altLang="en-US" sz="675" dirty="0" err="1"/>
              <a:t>회당장</a:t>
            </a:r>
            <a:r>
              <a:rPr lang="ko-KR" altLang="en-US" sz="675" dirty="0"/>
              <a:t> ‘그리스보</a:t>
            </a:r>
            <a:r>
              <a:rPr lang="en-US" altLang="ko-KR" sz="675" dirty="0"/>
              <a:t>' </a:t>
            </a:r>
            <a:r>
              <a:rPr lang="ko-KR" altLang="en-US" sz="675" dirty="0"/>
              <a:t>회심</a:t>
            </a:r>
            <a:endParaRPr sz="675" dirty="0"/>
          </a:p>
          <a:p>
            <a:r>
              <a:rPr lang="en-US" altLang="ko-KR" sz="675" dirty="0"/>
              <a:t>- </a:t>
            </a:r>
            <a:r>
              <a:rPr lang="ko-KR" altLang="en-US" sz="675" dirty="0" err="1"/>
              <a:t>회당장</a:t>
            </a:r>
            <a:r>
              <a:rPr lang="ko-KR" altLang="en-US" sz="675" dirty="0"/>
              <a:t> ‘</a:t>
            </a:r>
            <a:r>
              <a:rPr lang="ko-KR" altLang="en-US" sz="675" dirty="0" err="1"/>
              <a:t>소스데네</a:t>
            </a:r>
            <a:r>
              <a:rPr lang="en-US" altLang="ko-KR" sz="675" dirty="0"/>
              <a:t>' </a:t>
            </a:r>
            <a:r>
              <a:rPr lang="ko-KR" altLang="en-US" sz="675" dirty="0"/>
              <a:t>고난 </a:t>
            </a:r>
            <a:endParaRPr sz="675" dirty="0"/>
          </a:p>
        </p:txBody>
      </p:sp>
      <p:sp>
        <p:nvSpPr>
          <p:cNvPr id="145" name="Google Shape;145;p2"/>
          <p:cNvSpPr/>
          <p:nvPr/>
        </p:nvSpPr>
        <p:spPr>
          <a:xfrm>
            <a:off x="2896762" y="4453031"/>
            <a:ext cx="1224900" cy="5915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16</a:t>
            </a:r>
            <a:r>
              <a:rPr lang="ko-KR" altLang="en-US" sz="675"/>
              <a:t>장 </a:t>
            </a:r>
            <a:r>
              <a:rPr lang="en-US" altLang="ko-KR" sz="675"/>
              <a:t>(2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마케도니아 환상계시</a:t>
            </a:r>
            <a:endParaRPr sz="675"/>
          </a:p>
          <a:p>
            <a:endParaRPr sz="675"/>
          </a:p>
          <a:p>
            <a:r>
              <a:rPr lang="ko-KR" altLang="en-US" sz="675"/>
              <a:t>행 </a:t>
            </a:r>
            <a:r>
              <a:rPr lang="en-US" altLang="ko-KR" sz="675"/>
              <a:t>20</a:t>
            </a:r>
            <a:r>
              <a:rPr lang="ko-KR" altLang="en-US" sz="675"/>
              <a:t>장 </a:t>
            </a:r>
            <a:r>
              <a:rPr lang="en-US" altLang="ko-KR" sz="675"/>
              <a:t>(3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청년유두고 살림</a:t>
            </a:r>
            <a:endParaRPr sz="675"/>
          </a:p>
        </p:txBody>
      </p:sp>
      <p:sp>
        <p:nvSpPr>
          <p:cNvPr id="146" name="Google Shape;146;p2"/>
          <p:cNvSpPr/>
          <p:nvPr/>
        </p:nvSpPr>
        <p:spPr>
          <a:xfrm>
            <a:off x="4470002" y="4453027"/>
            <a:ext cx="931050" cy="671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18</a:t>
            </a:r>
            <a:r>
              <a:rPr lang="ko-KR" altLang="en-US" sz="675"/>
              <a:t>장 </a:t>
            </a:r>
            <a:r>
              <a:rPr lang="en-US" altLang="ko-KR" sz="675"/>
              <a:t>(2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endParaRPr sz="675"/>
          </a:p>
          <a:p>
            <a:r>
              <a:rPr lang="ko-KR" altLang="en-US" sz="675"/>
              <a:t>행 </a:t>
            </a:r>
            <a:r>
              <a:rPr lang="en-US" altLang="ko-KR" sz="675"/>
              <a:t>19</a:t>
            </a:r>
            <a:r>
              <a:rPr lang="ko-KR" altLang="en-US" sz="675"/>
              <a:t>장 </a:t>
            </a:r>
            <a:r>
              <a:rPr lang="en-US" altLang="ko-KR" sz="675"/>
              <a:t>(3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두란노 학교 강론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은세공업자</a:t>
            </a:r>
            <a:r>
              <a:rPr lang="en-US" altLang="ko-KR" sz="675"/>
              <a:t>, </a:t>
            </a:r>
            <a:endParaRPr sz="675"/>
          </a:p>
          <a:p>
            <a:r>
              <a:rPr lang="ko-KR" altLang="en-US" sz="675"/>
              <a:t>   데메드리오의 소동</a:t>
            </a:r>
            <a:endParaRPr sz="675"/>
          </a:p>
        </p:txBody>
      </p:sp>
      <p:sp>
        <p:nvSpPr>
          <p:cNvPr id="147" name="Google Shape;147;p2"/>
          <p:cNvSpPr/>
          <p:nvPr/>
        </p:nvSpPr>
        <p:spPr>
          <a:xfrm>
            <a:off x="5749385" y="4552119"/>
            <a:ext cx="462150" cy="2344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13</a:t>
            </a:r>
            <a:r>
              <a:rPr lang="ko-KR" altLang="en-US" sz="675"/>
              <a:t>장</a:t>
            </a:r>
            <a:endParaRPr sz="675"/>
          </a:p>
        </p:txBody>
      </p:sp>
      <p:sp>
        <p:nvSpPr>
          <p:cNvPr id="148" name="Google Shape;148;p2"/>
          <p:cNvSpPr/>
          <p:nvPr/>
        </p:nvSpPr>
        <p:spPr>
          <a:xfrm>
            <a:off x="6399636" y="4552119"/>
            <a:ext cx="462150" cy="2344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14</a:t>
            </a:r>
            <a:r>
              <a:rPr lang="ko-KR" altLang="en-US" sz="675"/>
              <a:t>장</a:t>
            </a:r>
            <a:endParaRPr sz="675"/>
          </a:p>
        </p:txBody>
      </p:sp>
      <p:sp>
        <p:nvSpPr>
          <p:cNvPr id="149" name="Google Shape;149;p2"/>
          <p:cNvSpPr/>
          <p:nvPr/>
        </p:nvSpPr>
        <p:spPr>
          <a:xfrm>
            <a:off x="7049888" y="4437788"/>
            <a:ext cx="1350000" cy="5915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14</a:t>
            </a:r>
            <a:r>
              <a:rPr lang="ko-KR" altLang="en-US" sz="675"/>
              <a:t>장 </a:t>
            </a:r>
            <a:r>
              <a:rPr lang="en-US" altLang="ko-KR" sz="675"/>
              <a:t>(1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돌에 맞아 죽은 후 부활</a:t>
            </a:r>
            <a:endParaRPr sz="675"/>
          </a:p>
          <a:p>
            <a:endParaRPr sz="675"/>
          </a:p>
          <a:p>
            <a:r>
              <a:rPr lang="ko-KR" altLang="en-US" sz="675"/>
              <a:t>행 </a:t>
            </a:r>
            <a:r>
              <a:rPr lang="en-US" altLang="ko-KR" sz="675"/>
              <a:t>16</a:t>
            </a:r>
            <a:r>
              <a:rPr lang="ko-KR" altLang="en-US" sz="675"/>
              <a:t>장 </a:t>
            </a:r>
            <a:r>
              <a:rPr lang="en-US" altLang="ko-KR" sz="675"/>
              <a:t>(2</a:t>
            </a:r>
            <a:r>
              <a:rPr lang="ko-KR" altLang="en-US" sz="675"/>
              <a:t>차</a:t>
            </a:r>
            <a:r>
              <a:rPr lang="en-US" altLang="ko-KR" sz="675"/>
              <a:t>)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디모데 취함 </a:t>
            </a:r>
            <a:r>
              <a:rPr lang="en-US" altLang="ko-KR" sz="675"/>
              <a:t>(</a:t>
            </a:r>
            <a:r>
              <a:rPr lang="ko-KR" altLang="en-US" sz="675"/>
              <a:t>실라동행</a:t>
            </a:r>
            <a:r>
              <a:rPr lang="en-US" altLang="ko-KR" sz="675"/>
              <a:t>)</a:t>
            </a:r>
            <a:endParaRPr sz="675"/>
          </a:p>
        </p:txBody>
      </p:sp>
      <p:cxnSp>
        <p:nvCxnSpPr>
          <p:cNvPr id="150" name="Google Shape;150;p2"/>
          <p:cNvCxnSpPr>
            <a:endCxn id="145" idx="0"/>
          </p:cNvCxnSpPr>
          <p:nvPr/>
        </p:nvCxnSpPr>
        <p:spPr>
          <a:xfrm flipH="1">
            <a:off x="3509212" y="2519381"/>
            <a:ext cx="385200" cy="19336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1" name="Google Shape;151;p2"/>
          <p:cNvCxnSpPr>
            <a:endCxn id="146" idx="0"/>
          </p:cNvCxnSpPr>
          <p:nvPr/>
        </p:nvCxnSpPr>
        <p:spPr>
          <a:xfrm>
            <a:off x="4668677" y="3688927"/>
            <a:ext cx="266850" cy="7641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2" name="Google Shape;152;p2"/>
          <p:cNvCxnSpPr>
            <a:endCxn id="147" idx="0"/>
          </p:cNvCxnSpPr>
          <p:nvPr/>
        </p:nvCxnSpPr>
        <p:spPr>
          <a:xfrm flipH="1">
            <a:off x="5980460" y="3296844"/>
            <a:ext cx="363600" cy="12552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3" name="Google Shape;153;p2"/>
          <p:cNvCxnSpPr>
            <a:endCxn id="149" idx="0"/>
          </p:cNvCxnSpPr>
          <p:nvPr/>
        </p:nvCxnSpPr>
        <p:spPr>
          <a:xfrm>
            <a:off x="6923438" y="3790013"/>
            <a:ext cx="801450" cy="6477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4" name="Google Shape;154;p2"/>
          <p:cNvCxnSpPr>
            <a:endCxn id="148" idx="0"/>
          </p:cNvCxnSpPr>
          <p:nvPr/>
        </p:nvCxnSpPr>
        <p:spPr>
          <a:xfrm flipH="1">
            <a:off x="6630711" y="3530844"/>
            <a:ext cx="228600" cy="10212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55" name="Google Shape;155;p2"/>
          <p:cNvSpPr txBox="1"/>
          <p:nvPr/>
        </p:nvSpPr>
        <p:spPr>
          <a:xfrm>
            <a:off x="6533438" y="3641401"/>
            <a:ext cx="725625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루스드라 </a:t>
            </a:r>
            <a:r>
              <a:rPr lang="en-US" altLang="ko-KR" sz="525" b="1">
                <a:solidFill>
                  <a:schemeClr val="dk1"/>
                </a:solidFill>
                <a:highlight>
                  <a:srgbClr val="FFFFFF"/>
                </a:highlight>
              </a:rPr>
              <a:t>(Lystra)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cxnSp>
        <p:nvCxnSpPr>
          <p:cNvPr id="156" name="Google Shape;156;p2"/>
          <p:cNvCxnSpPr>
            <a:cxnSpLocks/>
            <a:endCxn id="141" idx="3"/>
          </p:cNvCxnSpPr>
          <p:nvPr/>
        </p:nvCxnSpPr>
        <p:spPr>
          <a:xfrm flipH="1" flipV="1">
            <a:off x="1648074" y="1081338"/>
            <a:ext cx="1016797" cy="30934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7" name="Google Shape;157;p2"/>
          <p:cNvCxnSpPr>
            <a:endCxn id="142" idx="3"/>
          </p:cNvCxnSpPr>
          <p:nvPr/>
        </p:nvCxnSpPr>
        <p:spPr>
          <a:xfrm rot="10800000">
            <a:off x="1648095" y="1643849"/>
            <a:ext cx="697275" cy="18315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8" name="Google Shape;158;p2"/>
          <p:cNvCxnSpPr>
            <a:endCxn id="143" idx="3"/>
          </p:cNvCxnSpPr>
          <p:nvPr/>
        </p:nvCxnSpPr>
        <p:spPr>
          <a:xfrm rot="10800000">
            <a:off x="1648076" y="2957859"/>
            <a:ext cx="1433925" cy="3579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159" name="Google Shape;159;p2"/>
          <p:cNvCxnSpPr>
            <a:endCxn id="144" idx="3"/>
          </p:cNvCxnSpPr>
          <p:nvPr/>
        </p:nvCxnSpPr>
        <p:spPr>
          <a:xfrm flipH="1">
            <a:off x="1648200" y="3597081"/>
            <a:ext cx="1029150" cy="2148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60" name="Google Shape;160;p2"/>
          <p:cNvSpPr/>
          <p:nvPr/>
        </p:nvSpPr>
        <p:spPr>
          <a:xfrm>
            <a:off x="5485505" y="88503"/>
            <a:ext cx="1179675" cy="389925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 dirty="0"/>
              <a:t>행 </a:t>
            </a:r>
            <a:r>
              <a:rPr lang="en-US" altLang="ko-KR" sz="675" dirty="0"/>
              <a:t>16</a:t>
            </a:r>
            <a:r>
              <a:rPr lang="ko-KR" altLang="en-US" sz="675" dirty="0"/>
              <a:t>장</a:t>
            </a:r>
            <a:endParaRPr sz="675" dirty="0"/>
          </a:p>
          <a:p>
            <a:pPr marL="128588" indent="-128588">
              <a:buFontTx/>
              <a:buChar char="-"/>
            </a:pPr>
            <a:r>
              <a:rPr lang="ko-KR" altLang="en-US" sz="675" dirty="0" err="1"/>
              <a:t>사도바울</a:t>
            </a:r>
            <a:r>
              <a:rPr lang="ko-KR" altLang="en-US" sz="675" dirty="0"/>
              <a:t> 유럽 첫 발 </a:t>
            </a:r>
            <a:r>
              <a:rPr lang="en-US" altLang="ko-KR" sz="675" dirty="0"/>
              <a:t>  </a:t>
            </a:r>
          </a:p>
          <a:p>
            <a:r>
              <a:rPr lang="en-US" altLang="ko-KR" sz="675" dirty="0"/>
              <a:t>      </a:t>
            </a:r>
            <a:r>
              <a:rPr lang="ko-KR" altLang="en-US" sz="675" dirty="0"/>
              <a:t>내디딤</a:t>
            </a:r>
            <a:endParaRPr sz="675" dirty="0"/>
          </a:p>
        </p:txBody>
      </p:sp>
      <p:cxnSp>
        <p:nvCxnSpPr>
          <p:cNvPr id="161" name="Google Shape;161;p2"/>
          <p:cNvCxnSpPr>
            <a:endCxn id="160" idx="2"/>
          </p:cNvCxnSpPr>
          <p:nvPr/>
        </p:nvCxnSpPr>
        <p:spPr>
          <a:xfrm rot="10800000" flipH="1">
            <a:off x="3780567" y="478428"/>
            <a:ext cx="2294775" cy="1487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62" name="Google Shape;162;p2"/>
          <p:cNvSpPr/>
          <p:nvPr/>
        </p:nvSpPr>
        <p:spPr>
          <a:xfrm>
            <a:off x="3163557" y="46088"/>
            <a:ext cx="1771875" cy="4747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ko-KR" altLang="en-US" sz="675"/>
              <a:t>행 </a:t>
            </a:r>
            <a:r>
              <a:rPr lang="en-US" altLang="ko-KR" sz="675"/>
              <a:t>16</a:t>
            </a:r>
            <a:r>
              <a:rPr lang="ko-KR" altLang="en-US" sz="675"/>
              <a:t>장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두아디라 출신 자주색옷감장사  </a:t>
            </a:r>
            <a:endParaRPr sz="675"/>
          </a:p>
          <a:p>
            <a:r>
              <a:rPr lang="ko-KR" altLang="en-US" sz="675"/>
              <a:t>   ‘루디아</a:t>
            </a:r>
            <a:r>
              <a:rPr lang="en-US" altLang="ko-KR" sz="675"/>
              <a:t>' </a:t>
            </a:r>
            <a:r>
              <a:rPr lang="ko-KR" altLang="en-US" sz="675"/>
              <a:t>침례</a:t>
            </a:r>
            <a:endParaRPr sz="675"/>
          </a:p>
          <a:p>
            <a:r>
              <a:rPr lang="en-US" altLang="ko-KR" sz="675"/>
              <a:t>- </a:t>
            </a:r>
            <a:r>
              <a:rPr lang="ko-KR" altLang="en-US" sz="675"/>
              <a:t>감옥에 갇힘</a:t>
            </a:r>
            <a:r>
              <a:rPr lang="en-US" altLang="ko-KR" sz="675"/>
              <a:t>, </a:t>
            </a:r>
            <a:r>
              <a:rPr lang="ko-KR" altLang="en-US" sz="675"/>
              <a:t>간수의 회심</a:t>
            </a:r>
            <a:endParaRPr sz="675"/>
          </a:p>
        </p:txBody>
      </p:sp>
      <p:cxnSp>
        <p:nvCxnSpPr>
          <p:cNvPr id="163" name="Google Shape;163;p2"/>
          <p:cNvCxnSpPr>
            <a:stCxn id="111" idx="0"/>
            <a:endCxn id="162" idx="2"/>
          </p:cNvCxnSpPr>
          <p:nvPr/>
        </p:nvCxnSpPr>
        <p:spPr>
          <a:xfrm flipV="1">
            <a:off x="3581494" y="520838"/>
            <a:ext cx="468001" cy="8578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"/>
            <a:headEnd type="none" w="sm" len="sm"/>
            <a:tailEnd type="triangle" w="med" len="med"/>
          </a:ln>
        </p:spPr>
      </p:cxnSp>
      <p:sp>
        <p:nvSpPr>
          <p:cNvPr id="164" name="Google Shape;164;p2"/>
          <p:cNvSpPr txBox="1"/>
          <p:nvPr/>
        </p:nvSpPr>
        <p:spPr>
          <a:xfrm>
            <a:off x="108413" y="81338"/>
            <a:ext cx="2396700" cy="311602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1125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사랑침례교회 </a:t>
            </a:r>
            <a:r>
              <a:rPr lang="en-US" altLang="ko-KR" sz="1125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2023 </a:t>
            </a:r>
            <a:r>
              <a:rPr lang="ko-KR" altLang="en-US" sz="1125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성지여행 경로</a:t>
            </a:r>
            <a:endParaRPr sz="1125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165" name="Google Shape;165;p2"/>
          <p:cNvSpPr txBox="1"/>
          <p:nvPr/>
        </p:nvSpPr>
        <p:spPr>
          <a:xfrm>
            <a:off x="7005638" y="3922819"/>
            <a:ext cx="468000" cy="219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ko-KR" altLang="en-US" sz="525" b="1">
                <a:solidFill>
                  <a:schemeClr val="dk1"/>
                </a:solidFill>
                <a:highlight>
                  <a:srgbClr val="FFFFFF"/>
                </a:highlight>
              </a:rPr>
              <a:t>더베</a:t>
            </a:r>
            <a:endParaRPr sz="525" b="1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2" name="정육면체 1">
            <a:extLst>
              <a:ext uri="{FF2B5EF4-FFF2-40B4-BE49-F238E27FC236}">
                <a16:creationId xmlns:a16="http://schemas.microsoft.com/office/drawing/2014/main" id="{D6E8FA3E-6A02-31A0-04FC-08B8DD074E5F}"/>
              </a:ext>
            </a:extLst>
          </p:cNvPr>
          <p:cNvSpPr/>
          <p:nvPr/>
        </p:nvSpPr>
        <p:spPr>
          <a:xfrm>
            <a:off x="3145906" y="3510585"/>
            <a:ext cx="208040" cy="208040"/>
          </a:xfrm>
          <a:prstGeom prst="cub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정육면체 2">
            <a:extLst>
              <a:ext uri="{FF2B5EF4-FFF2-40B4-BE49-F238E27FC236}">
                <a16:creationId xmlns:a16="http://schemas.microsoft.com/office/drawing/2014/main" id="{00C0BDAF-8159-615C-7A56-0A01529CEB8A}"/>
              </a:ext>
            </a:extLst>
          </p:cNvPr>
          <p:cNvSpPr/>
          <p:nvPr/>
        </p:nvSpPr>
        <p:spPr>
          <a:xfrm>
            <a:off x="4016381" y="1443056"/>
            <a:ext cx="208040" cy="208040"/>
          </a:xfrm>
          <a:prstGeom prst="cub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정육면체 3">
            <a:extLst>
              <a:ext uri="{FF2B5EF4-FFF2-40B4-BE49-F238E27FC236}">
                <a16:creationId xmlns:a16="http://schemas.microsoft.com/office/drawing/2014/main" id="{9B4E0017-33B6-635F-C948-7DCA3EE954C3}"/>
              </a:ext>
            </a:extLst>
          </p:cNvPr>
          <p:cNvSpPr/>
          <p:nvPr/>
        </p:nvSpPr>
        <p:spPr>
          <a:xfrm>
            <a:off x="4860902" y="3518564"/>
            <a:ext cx="208040" cy="208040"/>
          </a:xfrm>
          <a:prstGeom prst="cub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정육면체 4">
            <a:extLst>
              <a:ext uri="{FF2B5EF4-FFF2-40B4-BE49-F238E27FC236}">
                <a16:creationId xmlns:a16="http://schemas.microsoft.com/office/drawing/2014/main" id="{E094C66D-EF2E-2021-6020-4CDE1458C2CF}"/>
              </a:ext>
            </a:extLst>
          </p:cNvPr>
          <p:cNvSpPr/>
          <p:nvPr/>
        </p:nvSpPr>
        <p:spPr>
          <a:xfrm>
            <a:off x="7628209" y="2957859"/>
            <a:ext cx="208040" cy="208040"/>
          </a:xfrm>
          <a:prstGeom prst="cub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정육면체 5">
            <a:extLst>
              <a:ext uri="{FF2B5EF4-FFF2-40B4-BE49-F238E27FC236}">
                <a16:creationId xmlns:a16="http://schemas.microsoft.com/office/drawing/2014/main" id="{892737D9-7F68-B9E8-5CCA-546F8D61615C}"/>
              </a:ext>
            </a:extLst>
          </p:cNvPr>
          <p:cNvSpPr/>
          <p:nvPr/>
        </p:nvSpPr>
        <p:spPr>
          <a:xfrm>
            <a:off x="5221626" y="1708462"/>
            <a:ext cx="220237" cy="208040"/>
          </a:xfrm>
          <a:prstGeom prst="cub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상속 언약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상속 언약</a:t>
            </a:r>
            <a:endParaRPr lang="en-US" altLang="ko-KR" sz="4000" dirty="0">
              <a:latin typeface="산돌고딕B" pitchFamily="50" charset="-127"/>
              <a:ea typeface="산돌고딕B" pitchFamily="50" charset="-127"/>
            </a:endParaRPr>
          </a:p>
          <a:p>
            <a:endParaRPr lang="en-US" altLang="ko-KR" sz="2000" dirty="0">
              <a:latin typeface="산돌고딕B" pitchFamily="50" charset="-127"/>
              <a:ea typeface="산돌고딕B" pitchFamily="50" charset="-127"/>
            </a:endParaRPr>
          </a:p>
          <a:p>
            <a:pPr algn="ctr"/>
            <a:r>
              <a:rPr lang="en-US" altLang="ko-KR" sz="9000" dirty="0" err="1">
                <a:latin typeface="산돌고딕B" pitchFamily="50" charset="-127"/>
                <a:ea typeface="산돌고딕B" pitchFamily="50" charset="-127"/>
              </a:rPr>
              <a:t>Testment</a:t>
            </a:r>
            <a:endParaRPr lang="en-US" altLang="ko-KR" sz="90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0702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텍스트, 스크린샷, 디스플레이, 번호이(가) 표시된 사진&#10;&#10;자동 생성된 설명">
            <a:extLst>
              <a:ext uri="{FF2B5EF4-FFF2-40B4-BE49-F238E27FC236}">
                <a16:creationId xmlns:a16="http://schemas.microsoft.com/office/drawing/2014/main" id="{5AD0F449-3E4D-0B08-0681-405D6FAD2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31" y="0"/>
            <a:ext cx="785673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230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, 스크린샷, 디스플레이, 번호이(가) 표시된 사진&#10;&#10;자동 생성된 설명">
            <a:extLst>
              <a:ext uri="{FF2B5EF4-FFF2-40B4-BE49-F238E27FC236}">
                <a16:creationId xmlns:a16="http://schemas.microsoft.com/office/drawing/2014/main" id="{A8593E4F-BAD2-6338-68E4-68A9964A8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01" y="0"/>
            <a:ext cx="785719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61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, 스크린샷, 디스플레이, 도표이(가) 표시된 사진&#10;&#10;자동 생성된 설명">
            <a:extLst>
              <a:ext uri="{FF2B5EF4-FFF2-40B4-BE49-F238E27FC236}">
                <a16:creationId xmlns:a16="http://schemas.microsoft.com/office/drawing/2014/main" id="{7374AC47-856B-E1DD-1781-347591883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95" y="0"/>
            <a:ext cx="784960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22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, 스크린샷, 디스플레이, 도표이(가) 표시된 사진&#10;&#10;자동 생성된 설명">
            <a:extLst>
              <a:ext uri="{FF2B5EF4-FFF2-40B4-BE49-F238E27FC236}">
                <a16:creationId xmlns:a16="http://schemas.microsoft.com/office/drawing/2014/main" id="{7374AC47-856B-E1DD-1781-347591883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95" y="0"/>
            <a:ext cx="7849609" cy="5143500"/>
          </a:xfrm>
          <a:prstGeom prst="rect">
            <a:avLst/>
          </a:prstGeom>
        </p:spPr>
      </p:pic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E6573AD3-F2D9-DA86-5E64-DB547983F253}"/>
              </a:ext>
            </a:extLst>
          </p:cNvPr>
          <p:cNvSpPr/>
          <p:nvPr/>
        </p:nvSpPr>
        <p:spPr>
          <a:xfrm rot="10800000">
            <a:off x="4711825" y="1131590"/>
            <a:ext cx="144016" cy="208823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아래쪽 8">
            <a:extLst>
              <a:ext uri="{FF2B5EF4-FFF2-40B4-BE49-F238E27FC236}">
                <a16:creationId xmlns:a16="http://schemas.microsoft.com/office/drawing/2014/main" id="{A79DD042-446F-37B1-6D77-EF7307FC0E63}"/>
              </a:ext>
            </a:extLst>
          </p:cNvPr>
          <p:cNvSpPr/>
          <p:nvPr/>
        </p:nvSpPr>
        <p:spPr>
          <a:xfrm rot="10800000">
            <a:off x="6948264" y="627534"/>
            <a:ext cx="144016" cy="2088232"/>
          </a:xfrm>
          <a:prstGeom prst="downArrow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EDE75CCC-A6E4-C105-DF0E-8A8EA251CE17}"/>
              </a:ext>
            </a:extLst>
          </p:cNvPr>
          <p:cNvSpPr/>
          <p:nvPr/>
        </p:nvSpPr>
        <p:spPr>
          <a:xfrm>
            <a:off x="4410818" y="555526"/>
            <a:ext cx="792088" cy="4917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9434651C-2BFA-3C24-6F33-ED1D7E7AB0A5}"/>
              </a:ext>
            </a:extLst>
          </p:cNvPr>
          <p:cNvSpPr/>
          <p:nvPr/>
        </p:nvSpPr>
        <p:spPr>
          <a:xfrm>
            <a:off x="6552220" y="135758"/>
            <a:ext cx="792088" cy="4917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655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텍스트, 스크린샷이(가) 표시된 사진&#10;&#10;자동 생성된 설명">
            <a:extLst>
              <a:ext uri="{FF2B5EF4-FFF2-40B4-BE49-F238E27FC236}">
                <a16:creationId xmlns:a16="http://schemas.microsoft.com/office/drawing/2014/main" id="{F5198F92-8FCA-90E1-6BF6-1F77D0397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43" y="0"/>
            <a:ext cx="787411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69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, 지도, 아틀라스이(가) 표시된 사진&#10;&#10;자동 생성된 설명">
            <a:extLst>
              <a:ext uri="{FF2B5EF4-FFF2-40B4-BE49-F238E27FC236}">
                <a16:creationId xmlns:a16="http://schemas.microsoft.com/office/drawing/2014/main" id="{5C71C3A7-56D4-AB8F-0C48-1AE140AB26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80" y="-279735"/>
            <a:ext cx="8078760" cy="551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43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, 지도, 아틀라스이(가) 표시된 사진&#10;&#10;자동 생성된 설명">
            <a:extLst>
              <a:ext uri="{FF2B5EF4-FFF2-40B4-BE49-F238E27FC236}">
                <a16:creationId xmlns:a16="http://schemas.microsoft.com/office/drawing/2014/main" id="{0A68656A-DDE3-F209-2BB8-8AE21AC1C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29" y="-72008"/>
            <a:ext cx="7833803" cy="530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4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로마의 평화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err="1">
                <a:latin typeface="산돌고딕B" pitchFamily="50" charset="-127"/>
                <a:ea typeface="산돌고딕B" pitchFamily="50" charset="-127"/>
              </a:rPr>
              <a:t>팍스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 로마나</a:t>
            </a:r>
            <a:endParaRPr lang="en-US" altLang="ko-KR" sz="4000" dirty="0">
              <a:latin typeface="산돌고딕B" pitchFamily="50" charset="-127"/>
              <a:ea typeface="산돌고딕B" pitchFamily="50" charset="-127"/>
            </a:endParaRPr>
          </a:p>
          <a:p>
            <a:endParaRPr lang="en-US" altLang="ko-KR" sz="2000" dirty="0">
              <a:latin typeface="산돌고딕B" pitchFamily="50" charset="-127"/>
              <a:ea typeface="산돌고딕B" pitchFamily="50" charset="-127"/>
            </a:endParaRPr>
          </a:p>
          <a:p>
            <a:pPr algn="ctr"/>
            <a:r>
              <a:rPr lang="en-US" altLang="ko-KR" sz="9000" dirty="0">
                <a:latin typeface="산돌고딕B" pitchFamily="50" charset="-127"/>
                <a:ea typeface="산돌고딕B" pitchFamily="50" charset="-127"/>
              </a:rPr>
              <a:t>Pax Romana</a:t>
            </a:r>
            <a:endParaRPr lang="en-US" altLang="ko-KR" sz="90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6257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지도, 텍스트, 아틀라스이(가) 표시된 사진&#10;&#10;자동 생성된 설명">
            <a:extLst>
              <a:ext uri="{FF2B5EF4-FFF2-40B4-BE49-F238E27FC236}">
                <a16:creationId xmlns:a16="http://schemas.microsoft.com/office/drawing/2014/main" id="{9996B469-9DA1-0A4C-AF56-5A036CBE3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334" y="0"/>
            <a:ext cx="6163332" cy="5143500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A85660CE-C9A9-1B1B-09C8-87CD932D5D54}"/>
              </a:ext>
            </a:extLst>
          </p:cNvPr>
          <p:cNvSpPr/>
          <p:nvPr/>
        </p:nvSpPr>
        <p:spPr>
          <a:xfrm>
            <a:off x="3693062" y="2469878"/>
            <a:ext cx="792088" cy="4917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E5B09B00-A186-91B3-B491-B725F8FD7E54}"/>
              </a:ext>
            </a:extLst>
          </p:cNvPr>
          <p:cNvSpPr/>
          <p:nvPr/>
        </p:nvSpPr>
        <p:spPr>
          <a:xfrm>
            <a:off x="5364088" y="2559005"/>
            <a:ext cx="792088" cy="49177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1086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잔디, 야외, 하늘, 유적지이(가) 표시된 사진&#10;&#10;자동 생성된 설명">
            <a:extLst>
              <a:ext uri="{FF2B5EF4-FFF2-40B4-BE49-F238E27FC236}">
                <a16:creationId xmlns:a16="http://schemas.microsoft.com/office/drawing/2014/main" id="{BAD4BDA1-6E0C-7151-7985-4D0BF8509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300" y="0"/>
            <a:ext cx="68513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991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돌 조각, 유물, 조각술, 릴리프이(가) 표시된 사진&#10;&#10;자동 생성된 설명">
            <a:extLst>
              <a:ext uri="{FF2B5EF4-FFF2-40B4-BE49-F238E27FC236}">
                <a16:creationId xmlns:a16="http://schemas.microsoft.com/office/drawing/2014/main" id="{E329F598-8ECC-EC40-A7A9-E377EE8A60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060" y="0"/>
            <a:ext cx="631587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23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야외, 하늘, 유적지, 호박돌이(가) 표시된 사진&#10;&#10;자동 생성된 설명">
            <a:extLst>
              <a:ext uri="{FF2B5EF4-FFF2-40B4-BE49-F238E27FC236}">
                <a16:creationId xmlns:a16="http://schemas.microsoft.com/office/drawing/2014/main" id="{37928F42-BFAD-1B48-42F4-D213A7B0C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2" y="0"/>
            <a:ext cx="780255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674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, 지도, 아틀라스, 스크린샷이(가) 표시된 사진&#10;&#10;자동 생성된 설명">
            <a:extLst>
              <a:ext uri="{FF2B5EF4-FFF2-40B4-BE49-F238E27FC236}">
                <a16:creationId xmlns:a16="http://schemas.microsoft.com/office/drawing/2014/main" id="{7AE27C2B-5108-A713-05D4-BAD03DD77F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44" y="0"/>
            <a:ext cx="754211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327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B0996CF-2378-C0DC-89D1-04E59119BC89}"/>
              </a:ext>
            </a:extLst>
          </p:cNvPr>
          <p:cNvSpPr/>
          <p:nvPr/>
        </p:nvSpPr>
        <p:spPr>
          <a:xfrm>
            <a:off x="1475656" y="3579862"/>
            <a:ext cx="4896544" cy="1512168"/>
          </a:xfrm>
          <a:prstGeom prst="rect">
            <a:avLst/>
          </a:prstGeom>
          <a:noFill/>
          <a:ln w="76200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C20EA4-2ED3-64B8-8C63-86E1093AB1B1}"/>
              </a:ext>
            </a:extLst>
          </p:cNvPr>
          <p:cNvSpPr/>
          <p:nvPr/>
        </p:nvSpPr>
        <p:spPr>
          <a:xfrm>
            <a:off x="3419872" y="627534"/>
            <a:ext cx="2016224" cy="288032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내용 개체 틀 11" descr="텍스트, 지도, 폰트, 아틀라스이(가) 표시된 사진&#10;&#10;자동 생성된 설명">
            <a:extLst>
              <a:ext uri="{FF2B5EF4-FFF2-40B4-BE49-F238E27FC236}">
                <a16:creationId xmlns:a16="http://schemas.microsoft.com/office/drawing/2014/main" id="{ACC16989-1B81-8639-BFF8-EC162FD042C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36" y="-46273"/>
            <a:ext cx="7327656" cy="5236046"/>
          </a:xfrm>
        </p:spPr>
      </p:pic>
    </p:spTree>
    <p:extLst>
      <p:ext uri="{BB962C8B-B14F-4D97-AF65-F5344CB8AC3E}">
        <p14:creationId xmlns:p14="http://schemas.microsoft.com/office/powerpoint/2010/main" val="4212041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내용 개체 틀 8" descr="텍스트, 지도, 아틀라스이(가) 표시된 사진&#10;&#10;자동 생성된 설명">
            <a:extLst>
              <a:ext uri="{FF2B5EF4-FFF2-40B4-BE49-F238E27FC236}">
                <a16:creationId xmlns:a16="http://schemas.microsoft.com/office/drawing/2014/main" id="{A5B666A9-A899-E809-95F4-3D78519C2D6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-54833"/>
            <a:ext cx="7273125" cy="5218127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506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8980BA7-0D3B-8583-F506-1CEF65331683}"/>
              </a:ext>
            </a:extLst>
          </p:cNvPr>
          <p:cNvSpPr/>
          <p:nvPr/>
        </p:nvSpPr>
        <p:spPr>
          <a:xfrm>
            <a:off x="0" y="0"/>
            <a:ext cx="9118048" cy="5143500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FA818A7-8CC4-50B9-5F6C-AF92BDB94327}"/>
              </a:ext>
            </a:extLst>
          </p:cNvPr>
          <p:cNvSpPr/>
          <p:nvPr/>
        </p:nvSpPr>
        <p:spPr>
          <a:xfrm>
            <a:off x="5148064" y="555526"/>
            <a:ext cx="3456384" cy="43204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20BF5-BC28-7F91-5039-A66D80645404}"/>
              </a:ext>
            </a:extLst>
          </p:cNvPr>
          <p:cNvSpPr txBox="1"/>
          <p:nvPr/>
        </p:nvSpPr>
        <p:spPr>
          <a:xfrm>
            <a:off x="3815917" y="1851670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1304E-4FE2-E1F6-7254-A7A30335E425}"/>
              </a:ext>
            </a:extLst>
          </p:cNvPr>
          <p:cNvSpPr txBox="1"/>
          <p:nvPr/>
        </p:nvSpPr>
        <p:spPr>
          <a:xfrm>
            <a:off x="5796136" y="1923678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2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DE15-B9C4-32F3-563C-C58674EEA02B}"/>
              </a:ext>
            </a:extLst>
          </p:cNvPr>
          <p:cNvSpPr txBox="1"/>
          <p:nvPr/>
        </p:nvSpPr>
        <p:spPr>
          <a:xfrm>
            <a:off x="7120300" y="2715766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3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0F8E5A-6E3E-910B-7805-15E24971D827}"/>
              </a:ext>
            </a:extLst>
          </p:cNvPr>
          <p:cNvSpPr txBox="1"/>
          <p:nvPr/>
        </p:nvSpPr>
        <p:spPr>
          <a:xfrm>
            <a:off x="6940280" y="3670482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4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155FBE-09D7-8CD8-BE3F-05B392651336}"/>
              </a:ext>
            </a:extLst>
          </p:cNvPr>
          <p:cNvSpPr txBox="1"/>
          <p:nvPr/>
        </p:nvSpPr>
        <p:spPr>
          <a:xfrm>
            <a:off x="6216009" y="3972059"/>
            <a:ext cx="360040" cy="40011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5</a:t>
            </a:r>
            <a:endParaRPr lang="ko-KR" altLang="en-US" sz="2000" dirty="0">
              <a:solidFill>
                <a:srgbClr val="FFFF00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pic>
        <p:nvPicPr>
          <p:cNvPr id="20" name="내용 개체 틀 19" descr="지도, 텍스트, 아틀라스이(가) 표시된 사진&#10;&#10;자동 생성된 설명">
            <a:extLst>
              <a:ext uri="{FF2B5EF4-FFF2-40B4-BE49-F238E27FC236}">
                <a16:creationId xmlns:a16="http://schemas.microsoft.com/office/drawing/2014/main" id="{736C7348-A52B-E451-0110-AD6749001BD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2" y="70545"/>
            <a:ext cx="9005376" cy="5072955"/>
          </a:xfr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F561188-988C-3280-9BE6-DEFEFACB9AB4}"/>
              </a:ext>
            </a:extLst>
          </p:cNvPr>
          <p:cNvSpPr txBox="1"/>
          <p:nvPr/>
        </p:nvSpPr>
        <p:spPr>
          <a:xfrm>
            <a:off x="2919152" y="1569735"/>
            <a:ext cx="990185" cy="353943"/>
          </a:xfrm>
          <a:prstGeom prst="rect">
            <a:avLst/>
          </a:prstGeom>
          <a:solidFill>
            <a:srgbClr val="FF0000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이탈리아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8CB8D1-E8BE-68F8-138A-272A31DFFE92}"/>
              </a:ext>
            </a:extLst>
          </p:cNvPr>
          <p:cNvSpPr txBox="1"/>
          <p:nvPr/>
        </p:nvSpPr>
        <p:spPr>
          <a:xfrm>
            <a:off x="4652971" y="2123733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그리스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93F90E-106F-80AE-2B6B-3FF5705209A9}"/>
              </a:ext>
            </a:extLst>
          </p:cNvPr>
          <p:cNvSpPr txBox="1"/>
          <p:nvPr/>
        </p:nvSpPr>
        <p:spPr>
          <a:xfrm>
            <a:off x="6010384" y="2524451"/>
            <a:ext cx="990185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터키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FA59DC-4CD0-9A2D-48BB-851C9071346D}"/>
              </a:ext>
            </a:extLst>
          </p:cNvPr>
          <p:cNvSpPr txBox="1"/>
          <p:nvPr/>
        </p:nvSpPr>
        <p:spPr>
          <a:xfrm>
            <a:off x="6578982" y="4105165"/>
            <a:ext cx="1235794" cy="353943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dirty="0">
                <a:solidFill>
                  <a:srgbClr val="FFFF00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팔레스타인</a:t>
            </a:r>
          </a:p>
        </p:txBody>
      </p:sp>
    </p:spTree>
    <p:extLst>
      <p:ext uri="{BB962C8B-B14F-4D97-AF65-F5344CB8AC3E}">
        <p14:creationId xmlns:p14="http://schemas.microsoft.com/office/powerpoint/2010/main" val="3343075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동방</a:t>
            </a:r>
            <a:r>
              <a:rPr lang="en-US" altLang="ko-KR" dirty="0"/>
              <a:t> </a:t>
            </a:r>
            <a:r>
              <a:rPr lang="ko-KR" altLang="en-US" dirty="0"/>
              <a:t>정교회</a:t>
            </a:r>
            <a:r>
              <a:rPr lang="en-US" altLang="ko-KR" dirty="0"/>
              <a:t>, </a:t>
            </a:r>
            <a:r>
              <a:rPr lang="ko-KR" altLang="en-US" dirty="0"/>
              <a:t>로마 카톨릭 분열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5721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09614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3528" y="878941"/>
            <a:ext cx="85689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err="1">
                <a:latin typeface="산돌고딕B" pitchFamily="50" charset="-127"/>
                <a:ea typeface="산돌고딕B" pitchFamily="50" charset="-127"/>
              </a:rPr>
              <a:t>필리오케</a:t>
            </a:r>
            <a:r>
              <a:rPr lang="ko-KR" altLang="en-US" sz="4000" dirty="0">
                <a:latin typeface="산돌고딕B" pitchFamily="50" charset="-127"/>
                <a:ea typeface="산돌고딕B" pitchFamily="50" charset="-127"/>
              </a:rPr>
              <a:t> 논쟁</a:t>
            </a:r>
            <a:endParaRPr lang="en-US" altLang="ko-KR" sz="4000" dirty="0">
              <a:latin typeface="산돌고딕B" pitchFamily="50" charset="-127"/>
              <a:ea typeface="산돌고딕B" pitchFamily="50" charset="-127"/>
            </a:endParaRPr>
          </a:p>
          <a:p>
            <a:endParaRPr lang="en-US" altLang="ko-KR" sz="2000" dirty="0">
              <a:latin typeface="산돌고딕B" pitchFamily="50" charset="-127"/>
              <a:ea typeface="산돌고딕B" pitchFamily="50" charset="-127"/>
            </a:endParaRPr>
          </a:p>
          <a:p>
            <a:pPr algn="ctr"/>
            <a:r>
              <a:rPr lang="en-US" altLang="ko-KR" sz="9000" dirty="0">
                <a:latin typeface="산돌고딕B" pitchFamily="50" charset="-127"/>
                <a:ea typeface="산돌고딕B" pitchFamily="50" charset="-127"/>
              </a:rPr>
              <a:t>Filioque Controversy</a:t>
            </a:r>
            <a:endParaRPr lang="en-US" altLang="ko-KR" sz="9000" dirty="0">
              <a:solidFill>
                <a:schemeClr val="accent4"/>
              </a:solidFill>
              <a:latin typeface="산돌고딕B" pitchFamily="50" charset="-127"/>
              <a:ea typeface="산돌고딕B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75965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3700</TotalTime>
  <Words>333</Words>
  <Application>Microsoft Office PowerPoint</Application>
  <PresentationFormat>화면 슬라이드 쇼(16:9)</PresentationFormat>
  <Paragraphs>138</Paragraphs>
  <Slides>19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31" baseType="lpstr">
      <vt:lpstr>12롯데마트드림Bold</vt:lpstr>
      <vt:lpstr>HY울릉도M</vt:lpstr>
      <vt:lpstr>HY헤드라인M</vt:lpstr>
      <vt:lpstr>Malgun Gothic</vt:lpstr>
      <vt:lpstr>Malgun Gothic</vt:lpstr>
      <vt:lpstr>산돌고딕B</vt:lpstr>
      <vt:lpstr>Arial</vt:lpstr>
      <vt:lpstr>Lucida Sans Unicode</vt:lpstr>
      <vt:lpstr>Verdana</vt:lpstr>
      <vt:lpstr>Wingdings 2</vt:lpstr>
      <vt:lpstr>Wingdings 3</vt:lpstr>
      <vt:lpstr>광장</vt:lpstr>
      <vt:lpstr>PowerPoint 프레젠테이션</vt:lpstr>
      <vt:lpstr>상속 언약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로마의 평화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동방 정교회, 로마 카톨릭 분열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DongsooJung</dc:creator>
  <cp:lastModifiedBy>Dongsoo Jung</cp:lastModifiedBy>
  <cp:revision>315</cp:revision>
  <cp:lastPrinted>2012-08-16T01:11:47Z</cp:lastPrinted>
  <dcterms:created xsi:type="dcterms:W3CDTF">2012-08-01T08:57:04Z</dcterms:created>
  <dcterms:modified xsi:type="dcterms:W3CDTF">2023-11-25T07:59:07Z</dcterms:modified>
</cp:coreProperties>
</file>