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64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24D4B-F0A1-488D-A7F7-34BF1448CE73}" type="datetimeFigureOut">
              <a:rPr lang="ko-KR" altLang="en-US" smtClean="0"/>
              <a:pPr/>
              <a:t>2012-05-19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C5FE0-0832-4D43-BF8F-DF9B40EE4EB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78" y="285720"/>
            <a:ext cx="6768622" cy="85725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ok</dc:creator>
  <cp:lastModifiedBy>snoopy</cp:lastModifiedBy>
  <cp:revision>3</cp:revision>
  <dcterms:created xsi:type="dcterms:W3CDTF">2012-05-17T04:01:45Z</dcterms:created>
  <dcterms:modified xsi:type="dcterms:W3CDTF">2012-05-19T13:40:57Z</dcterms:modified>
</cp:coreProperties>
</file>