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759" r:id="rId2"/>
    <p:sldId id="748" r:id="rId3"/>
    <p:sldId id="767" r:id="rId4"/>
    <p:sldId id="768" r:id="rId5"/>
    <p:sldId id="769" r:id="rId6"/>
    <p:sldId id="770" r:id="rId7"/>
    <p:sldId id="785" r:id="rId8"/>
    <p:sldId id="771" r:id="rId9"/>
    <p:sldId id="772" r:id="rId10"/>
    <p:sldId id="773" r:id="rId11"/>
    <p:sldId id="774" r:id="rId12"/>
    <p:sldId id="775" r:id="rId13"/>
    <p:sldId id="776" r:id="rId14"/>
    <p:sldId id="777" r:id="rId15"/>
    <p:sldId id="778" r:id="rId16"/>
    <p:sldId id="779" r:id="rId17"/>
    <p:sldId id="780" r:id="rId18"/>
    <p:sldId id="781" r:id="rId19"/>
    <p:sldId id="782" r:id="rId20"/>
    <p:sldId id="783" r:id="rId21"/>
    <p:sldId id="784" r:id="rId22"/>
  </p:sldIdLst>
  <p:sldSz cx="9144000" cy="5143500" type="screen16x9"/>
  <p:notesSz cx="7099300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3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63" autoAdjust="0"/>
    <p:restoredTop sz="94695" autoAdjust="0"/>
  </p:normalViewPr>
  <p:slideViewPr>
    <p:cSldViewPr>
      <p:cViewPr varScale="1">
        <p:scale>
          <a:sx n="174" d="100"/>
          <a:sy n="174" d="100"/>
        </p:scale>
        <p:origin x="156" y="48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53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74" d="100"/>
        <a:sy n="174" d="100"/>
      </p:scale>
      <p:origin x="0" y="0"/>
    </p:cViewPr>
  </p:sorterViewPr>
  <p:notesViewPr>
    <p:cSldViewPr>
      <p:cViewPr varScale="1">
        <p:scale>
          <a:sx n="90" d="100"/>
          <a:sy n="90" d="100"/>
        </p:scale>
        <p:origin x="-3708" y="-126"/>
      </p:cViewPr>
      <p:guideLst>
        <p:guide orient="horz" pos="3223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1139" y="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72185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1139" y="972185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1DC9F8-258E-48D2-9C8E-1223E94DCE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828167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1295" y="2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9700" y="768350"/>
            <a:ext cx="681990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721108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1295" y="9721108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07CC9C9F-05D7-4774-83F7-5340047012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1078325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1" y="3498110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sz="1800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1" y="1314453"/>
            <a:ext cx="7772400" cy="137232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1" y="2708705"/>
            <a:ext cx="7772400" cy="899778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grpSp>
        <p:nvGrpSpPr>
          <p:cNvPr id="2" name="그룹 1"/>
          <p:cNvGrpSpPr/>
          <p:nvPr/>
        </p:nvGrpSpPr>
        <p:grpSpPr>
          <a:xfrm>
            <a:off x="-3764" y="3714750"/>
            <a:ext cx="9147765" cy="1434066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sz="1800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sz="1800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sz="1800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771550"/>
            <a:ext cx="8229601" cy="3960440"/>
          </a:xfrm>
        </p:spPr>
        <p:txBody>
          <a:bodyPr/>
          <a:lstStyle>
            <a:lvl1pPr>
              <a:defRPr sz="2500" spc="-100" baseline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>
              <a:defRPr sz="2200" spc="-100" baseline="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>
              <a:defRPr sz="2000" spc="-100" baseline="0">
                <a:latin typeface="산돌고딕B" pitchFamily="50" charset="-127"/>
                <a:ea typeface="산돌고딕B" pitchFamily="50" charset="-127"/>
              </a:defRPr>
            </a:lvl3pPr>
            <a:extLst/>
          </a:lstStyle>
          <a:p>
            <a:pPr lvl="0" eaLnBrk="1" latinLnBrk="0" hangingPunct="1"/>
            <a:r>
              <a:rPr lang="ko-KR" altLang="en-US" dirty="0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dirty="0" smtClean="0"/>
              <a:t>둘째 수준</a:t>
            </a:r>
          </a:p>
          <a:p>
            <a:pPr lvl="2" eaLnBrk="1" latinLnBrk="0" hangingPunct="1"/>
            <a:r>
              <a:rPr lang="ko-KR" altLang="en-US" dirty="0" smtClean="0"/>
              <a:t>셋째 수준</a:t>
            </a:r>
          </a:p>
          <a:p>
            <a:pPr lvl="3" eaLnBrk="1" latinLnBrk="0" hangingPunct="1"/>
            <a:r>
              <a:rPr lang="ko-KR" altLang="en-US" dirty="0" smtClean="0"/>
              <a:t>넷째 수준</a:t>
            </a:r>
          </a:p>
          <a:p>
            <a:pPr lvl="4" eaLnBrk="1" latinLnBrk="0" hangingPunct="1"/>
            <a:r>
              <a:rPr lang="ko-KR" altLang="en-US" dirty="0" smtClean="0"/>
              <a:t>다섯째 수준</a:t>
            </a:r>
            <a:endParaRPr kumimoji="0" 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dirty="0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407996" y="4803998"/>
            <a:ext cx="2350681" cy="273844"/>
          </a:xfrm>
        </p:spPr>
        <p:txBody>
          <a:bodyPr anchor="ctr" anchorCtr="0"/>
          <a:lstStyle>
            <a:lvl1pPr>
              <a:defRPr sz="1100" b="0" i="0" spc="0" baseline="0">
                <a:solidFill>
                  <a:schemeClr val="accent2"/>
                </a:solidFill>
                <a:latin typeface="(한글 글꼴 사용)"/>
                <a:ea typeface="맑은 고딕" pitchFamily="50" charset="-127"/>
              </a:defRPr>
            </a:lvl1pPr>
            <a:extLst/>
          </a:lstStyle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47273" y="4805958"/>
            <a:ext cx="434837" cy="273844"/>
          </a:xfrm>
        </p:spPr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1794" y="1"/>
            <a:ext cx="9142206" cy="682607"/>
          </a:xfrm>
          <a:solidFill>
            <a:schemeClr val="tx1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771550"/>
            <a:ext cx="8229601" cy="3960440"/>
          </a:xfrm>
        </p:spPr>
        <p:txBody>
          <a:bodyPr/>
          <a:lstStyle>
            <a:lvl1pPr>
              <a:defRPr sz="2500" spc="-100" baseline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>
              <a:defRPr sz="2200" spc="-100" baseline="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>
              <a:defRPr sz="2000" spc="-100" baseline="0">
                <a:latin typeface="산돌고딕B" pitchFamily="50" charset="-127"/>
                <a:ea typeface="산돌고딕B" pitchFamily="50" charset="-127"/>
              </a:defRPr>
            </a:lvl3pPr>
            <a:extLst/>
          </a:lstStyle>
          <a:p>
            <a:pPr lvl="0" eaLnBrk="1" latinLnBrk="0" hangingPunct="1"/>
            <a:r>
              <a:rPr lang="ko-KR" altLang="en-US" dirty="0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dirty="0" smtClean="0"/>
              <a:t>둘째 수준</a:t>
            </a:r>
          </a:p>
          <a:p>
            <a:pPr lvl="2" eaLnBrk="1" latinLnBrk="0" hangingPunct="1"/>
            <a:r>
              <a:rPr lang="ko-KR" altLang="en-US" dirty="0" smtClean="0"/>
              <a:t>셋째 수준</a:t>
            </a:r>
          </a:p>
          <a:p>
            <a:pPr lvl="3" eaLnBrk="1" latinLnBrk="0" hangingPunct="1"/>
            <a:r>
              <a:rPr lang="ko-KR" altLang="en-US" dirty="0" smtClean="0"/>
              <a:t>넷째 수준</a:t>
            </a:r>
          </a:p>
          <a:p>
            <a:pPr lvl="4" eaLnBrk="1" latinLnBrk="0" hangingPunct="1"/>
            <a:r>
              <a:rPr lang="ko-KR" altLang="en-US" dirty="0" smtClean="0"/>
              <a:t>다섯째 수준</a:t>
            </a:r>
            <a:endParaRPr kumimoji="0" 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1794" y="1"/>
            <a:ext cx="9142206" cy="682607"/>
          </a:xfrm>
          <a:solidFill>
            <a:srgbClr val="0066CC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036291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제목 6"/>
          <p:cNvSpPr>
            <a:spLocks noGrp="1"/>
          </p:cNvSpPr>
          <p:nvPr>
            <p:ph type="title"/>
          </p:nvPr>
        </p:nvSpPr>
        <p:spPr>
          <a:xfrm>
            <a:off x="1794" y="1"/>
            <a:ext cx="9142206" cy="682607"/>
          </a:xfrm>
          <a:solidFill>
            <a:schemeClr val="accent6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897415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794784"/>
            <a:ext cx="7772400" cy="13716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2" y="2198784"/>
            <a:ext cx="4572001" cy="1091166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3636679" y="2254104"/>
            <a:ext cx="182881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sz="1800"/>
          </a:p>
        </p:txBody>
      </p:sp>
      <p:sp>
        <p:nvSpPr>
          <p:cNvPr id="8" name="갈매기형 수장 7"/>
          <p:cNvSpPr/>
          <p:nvPr/>
        </p:nvSpPr>
        <p:spPr>
          <a:xfrm>
            <a:off x="3450264" y="2254104"/>
            <a:ext cx="182881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sz="18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1" cy="8572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4057650"/>
            <a:ext cx="4040188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8" y="4057650"/>
            <a:ext cx="4041775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083221"/>
            <a:ext cx="4040188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7" y="1083221"/>
            <a:ext cx="4041775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3657600"/>
            <a:ext cx="7481777" cy="3429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1" y="4016327"/>
            <a:ext cx="3974592" cy="6858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05740"/>
            <a:ext cx="7479792" cy="3429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727033" y="4805958"/>
            <a:ext cx="1920240" cy="274320"/>
          </a:xfrm>
        </p:spPr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4082552"/>
            <a:ext cx="7162800" cy="486174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1" y="142476"/>
            <a:ext cx="8686800" cy="329184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380074" y="4805958"/>
            <a:ext cx="2350681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3648842"/>
            <a:ext cx="8075432" cy="422004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99274" y="4458704"/>
            <a:ext cx="4940623" cy="69080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sz="1800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485718" y="4454258"/>
            <a:ext cx="3690451" cy="7000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sz="1800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6042" y="4343442"/>
            <a:ext cx="3402314" cy="81065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sz="1800"/>
          </a:p>
        </p:txBody>
      </p:sp>
      <p:cxnSp>
        <p:nvCxnSpPr>
          <p:cNvPr id="11" name="직선 연결선 10"/>
          <p:cNvCxnSpPr/>
          <p:nvPr/>
        </p:nvCxnSpPr>
        <p:spPr>
          <a:xfrm>
            <a:off x="-9236" y="4340806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8664111" y="3741330"/>
            <a:ext cx="182881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sz="1800"/>
          </a:p>
        </p:txBody>
      </p:sp>
      <p:sp>
        <p:nvSpPr>
          <p:cNvPr id="13" name="갈매기형 수장 12"/>
          <p:cNvSpPr/>
          <p:nvPr/>
        </p:nvSpPr>
        <p:spPr>
          <a:xfrm>
            <a:off x="8477696" y="3741330"/>
            <a:ext cx="182881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sz="18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110999"/>
            <a:ext cx="8229601" cy="328955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4" y="205982"/>
            <a:ext cx="1777470" cy="4194571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1" y="205981"/>
            <a:ext cx="6324600" cy="419457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499274" y="4458704"/>
            <a:ext cx="4940623" cy="69080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sz="1800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485718" y="4454258"/>
            <a:ext cx="3690451" cy="7000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sz="1800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4343442"/>
            <a:ext cx="3402314" cy="810651"/>
          </a:xfrm>
          <a:prstGeom prst="rtTriangle">
            <a:avLst/>
          </a:prstGeom>
          <a:blipFill>
            <a:blip r:embed="rId15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sz="1800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6" y="4340806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1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110997"/>
            <a:ext cx="8229601" cy="3394472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727033" y="4805958"/>
            <a:ext cx="1920240" cy="27432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4380074" y="4805958"/>
            <a:ext cx="2350681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647273" y="4805958"/>
            <a:ext cx="365760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3" r:id="rId3"/>
    <p:sldLayoutId id="214748367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1" latinLnBrk="1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예레미야</a:t>
            </a:r>
            <a:r>
              <a:rPr lang="ko-KR" altLang="en-US" dirty="0" smtClean="0"/>
              <a:t> </a:t>
            </a:r>
            <a:r>
              <a:rPr lang="en-US" altLang="ko-KR" dirty="0" smtClean="0"/>
              <a:t>17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9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2508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마음은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모든 것보다 거짓되고 극도로 사악하니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누가 그것을 알 수 있으리요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?</a:t>
            </a:r>
          </a:p>
          <a:p>
            <a:endParaRPr lang="en-US" altLang="ko-KR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Desperately wicked</a:t>
            </a:r>
            <a:endParaRPr lang="en-US" altLang="ko-KR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  <a:p>
            <a:endParaRPr lang="ko-KR" altLang="en-US" sz="29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42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마가복음 </a:t>
            </a:r>
            <a:r>
              <a:rPr lang="en-US" altLang="ko-KR" dirty="0" smtClean="0"/>
              <a:t>7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20-23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398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20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또 그분께서 이르시되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사람에게서 나오는 것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그것이 사람을 더럽게 하느니라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21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속에서 곧 사람들의 마음에서 악한 생각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간음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음행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살인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22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도둑질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탐욕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사악함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속임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색욕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악한 눈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신성모독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교만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어리석음이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나오는데 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23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이 모든 악한 것이 속에서 나와 사람을 더럽게 하느니라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하시니라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en-US" altLang="ko-KR" sz="29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3901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마태복음 </a:t>
            </a:r>
            <a:r>
              <a:rPr lang="en-US" altLang="ko-KR" dirty="0" smtClean="0"/>
              <a:t>7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9-11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9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너희 중에 누가 자기 아들이 빵을 구하면 그에게 돌을 주겠느냐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? 10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혹은 그가 생선을 구하면 그에게 뱀을 주겠느냐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? 11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그런즉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너희가 악할지라도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너희 자녀들에게 좋은 선물들을 줄 줄 알거든 하물며 하늘에 계신 너희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[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아버지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께서 자기에게 구하는 자들에게 좋은 것들을 얼마나 더 많이 주시겠느냐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?</a:t>
            </a:r>
            <a:endParaRPr lang="en-US" altLang="ko-KR" sz="29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3663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로마서 </a:t>
            </a:r>
            <a:r>
              <a:rPr lang="en-US" altLang="ko-KR" dirty="0" smtClean="0"/>
              <a:t>3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9-12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9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그러면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어떠하냐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?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우리는 그들보다 나으냐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?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결코 아니라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우리는 앞에서 유대인들과 이방인들을 검증하여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그들이 다 죄 아래 있음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을 입증하였느니라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10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이것은 기록된바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의로운 자는 없나니 단 한 사람도 </a:t>
            </a:r>
            <a:r>
              <a:rPr lang="ko-KR" altLang="en-US" sz="3200" dirty="0" smtClean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없으며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깨닫는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자도 없고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[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하나님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을 찾는 자도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없으며 그들이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다 길에서 벗어나 함께 무익하게 되고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선을 행하는 자가 없나니 단 한 사람도 없도다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en-US" altLang="ko-KR" sz="29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5289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로마서 </a:t>
            </a:r>
            <a:r>
              <a:rPr lang="en-US" altLang="ko-KR" dirty="0" smtClean="0"/>
              <a:t>8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8</a:t>
            </a:r>
            <a:r>
              <a:rPr lang="ko-KR" altLang="en-US" dirty="0" smtClean="0"/>
              <a:t>절</a:t>
            </a:r>
            <a:r>
              <a:rPr lang="en-US" altLang="ko-KR" dirty="0" smtClean="0"/>
              <a:t>, </a:t>
            </a:r>
            <a:r>
              <a:rPr lang="ko-KR" altLang="en-US" dirty="0" smtClean="0"/>
              <a:t>히브리서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6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그런즉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이와 같이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육신 안에 있는 자들은 </a:t>
            </a:r>
            <a:r>
              <a:rPr lang="en-US" altLang="ko-KR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[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하나님</a:t>
            </a:r>
            <a:r>
              <a:rPr lang="en-US" altLang="ko-KR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을 기쁘게 할 수 </a:t>
            </a:r>
            <a:r>
              <a:rPr lang="ko-KR" altLang="en-US" sz="3200" dirty="0" err="1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없느니라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en-US" altLang="ko-KR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  <a:p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그러나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믿음이 없이는 </a:t>
            </a:r>
            <a:r>
              <a:rPr lang="en-US" altLang="ko-KR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[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하나님</a:t>
            </a:r>
            <a:r>
              <a:rPr lang="en-US" altLang="ko-KR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을 기쁘게 하지 못하나니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그분께 가는 자는 반드시 그분께서 계시는 것과 또 그분께서 부지런히 자신을 찾는 자들에게 보상해 주시는 분이심을 믿어야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하느니라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  <a:endParaRPr lang="en-US" altLang="ko-KR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  <a:p>
            <a:endParaRPr lang="en-US" altLang="ko-KR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  <a:p>
            <a:endParaRPr lang="en-US" altLang="ko-KR" sz="29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58954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디도서</a:t>
            </a:r>
            <a:r>
              <a:rPr lang="ko-KR" altLang="en-US" dirty="0" smtClean="0"/>
              <a:t> </a:t>
            </a:r>
            <a:r>
              <a:rPr lang="en-US" altLang="ko-KR" dirty="0" smtClean="0"/>
              <a:t>3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3-5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3 </a:t>
            </a:r>
            <a:r>
              <a:rPr lang="ko-KR" altLang="en-US" sz="3200" dirty="0" smtClean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우리도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한때는 어리석고 불순종하며 속임을 당하고 여러 가지 정욕과 쾌락을 섬기며 악의와 시기 가운데 살고 증오하며 서로 </a:t>
            </a:r>
            <a:r>
              <a:rPr lang="ko-KR" altLang="en-US" sz="3200" dirty="0" smtClean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미워하였으나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4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사람을 향한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[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하나님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곧 우리의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[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구원자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의 친절과 사랑이 나타난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뒤에 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5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그분께서 우리를 구원하시되 우리가 행한 의로운 행위로 하지 아니하시고 오직 자신의 긍휼에 따라 다시 태어남의 씻음과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[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성령님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의 새롭게 하심으로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하셨고</a:t>
            </a:r>
            <a:endParaRPr lang="ko-KR" altLang="en-US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21977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디도서</a:t>
            </a:r>
            <a:r>
              <a:rPr lang="ko-KR" altLang="en-US" dirty="0" smtClean="0"/>
              <a:t> </a:t>
            </a:r>
            <a:r>
              <a:rPr lang="en-US" altLang="ko-KR" dirty="0" smtClean="0"/>
              <a:t>3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3-5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0"/>
            <a:ext cx="8352928" cy="5143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804248" y="4587974"/>
            <a:ext cx="20882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800" dirty="0" err="1" smtClean="0">
                <a:latin typeface="Yoon 윤고딕 130_TT" panose="02020603020101020101" pitchFamily="18" charset="-127"/>
                <a:ea typeface="Yoon 윤고딕 130_TT" panose="02020603020101020101" pitchFamily="18" charset="-127"/>
              </a:rPr>
              <a:t>렘</a:t>
            </a:r>
            <a:r>
              <a:rPr lang="en-US" altLang="ko-KR" sz="3800" dirty="0" smtClean="0">
                <a:latin typeface="Yoon 윤고딕 130_TT" panose="02020603020101020101" pitchFamily="18" charset="-127"/>
                <a:ea typeface="Yoon 윤고딕 130_TT" panose="02020603020101020101" pitchFamily="18" charset="-127"/>
              </a:rPr>
              <a:t>13:23</a:t>
            </a:r>
            <a:endParaRPr lang="ko-KR" altLang="en-US" sz="3800" dirty="0">
              <a:latin typeface="Yoon 윤고딕 130_TT" panose="02020603020101020101" pitchFamily="18" charset="-127"/>
              <a:ea typeface="Yoon 윤고딕 130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729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에베소서</a:t>
            </a:r>
            <a:r>
              <a:rPr lang="ko-KR" altLang="en-US" dirty="0" smtClean="0"/>
              <a:t> </a:t>
            </a:r>
            <a:r>
              <a:rPr lang="en-US" altLang="ko-KR" dirty="0" smtClean="0"/>
              <a:t>4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24</a:t>
            </a:r>
            <a:r>
              <a:rPr lang="ko-KR" altLang="en-US" dirty="0" smtClean="0"/>
              <a:t>절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벧후</a:t>
            </a:r>
            <a:r>
              <a:rPr lang="en-US" altLang="ko-KR" dirty="0" smtClean="0"/>
              <a:t>1:4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너희가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[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하나님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을 따라 의와 참된 거룩함으로 창조된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새 사람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을 입을 것을 가르침을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받았으니</a:t>
            </a:r>
            <a:endParaRPr lang="en-US" altLang="ko-KR" sz="3200" dirty="0" smtClean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  <a:p>
            <a:endParaRPr lang="en-US" altLang="ko-KR" sz="1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  <a:p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그것들로 말미암아 지극히 크고 보배로운 약속들이 우리에게 주어졌나니 이것은 너희가 이 약속들을 힘입어 정욕으로 인해 세상에 있게 된 썩을 것을 피하여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하나님의 본성에 참여하는 자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가 되게 하려 함이니라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ko-KR" altLang="en-US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  <a:p>
            <a:endParaRPr lang="ko-KR" altLang="en-US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9256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고린도후서</a:t>
            </a:r>
            <a:r>
              <a:rPr lang="ko-KR" altLang="en-US" dirty="0" smtClean="0"/>
              <a:t> </a:t>
            </a:r>
            <a:r>
              <a:rPr lang="en-US" altLang="ko-KR" dirty="0" smtClean="0"/>
              <a:t>5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17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그런즉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누구든지 그리스도 안에 있으면 그는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새로운 창조물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이라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옛 것들은 지나갔으니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보라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모든 것이 새롭게 되었도다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ko-KR" altLang="en-US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6373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요한일서</a:t>
            </a:r>
            <a:r>
              <a:rPr lang="ko-KR" altLang="en-US" dirty="0" smtClean="0"/>
              <a:t> </a:t>
            </a:r>
            <a:r>
              <a:rPr lang="en-US" altLang="ko-KR" dirty="0" smtClean="0"/>
              <a:t>1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8, 10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8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만일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우리에게 죄가 없다고 우리가 말하면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우리가 우리 자신을 속이며 또 진리가 우리 속에 있지 아니하니라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en-US" altLang="ko-KR" sz="3200" dirty="0" smtClean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10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만일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우리가 죄를 짓지 아니하였다고 말하면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우리가 그분을 거짓말하는 분으로 만들며 또한 그분의 말씀이 우리 속에 있지 아니하니라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ko-KR" altLang="en-US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9498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로마서 </a:t>
            </a:r>
            <a:r>
              <a:rPr lang="en-US" altLang="ko-KR" dirty="0" smtClean="0"/>
              <a:t>7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15-18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15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내가 행하는 것을 내가 인정하지 </a:t>
            </a:r>
            <a:r>
              <a:rPr lang="ko-KR" altLang="en-US" sz="3200" dirty="0" err="1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아니하노니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이는 내가 원하는 것 즉 그것은 내가 행하지 아니하고 내가 미워하는 것 즉 그것을 내가 행하기 때문이라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17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그런즉 이제 그것을 행하는 자는 더 이상 내가 아니요 내 안에 거하는 죄니라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18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내 안에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(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곧 내 육신 안에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)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선한 것이 거하지 아니하는 줄을 내가 </a:t>
            </a:r>
            <a:r>
              <a:rPr lang="ko-KR" altLang="en-US" sz="3200" dirty="0" err="1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아노니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원함은 내게 있으나 선한 그것을 어떻게 행할지는 내가 찾지 못하노라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ko-KR" altLang="en-US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2644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로마서 </a:t>
            </a:r>
            <a:r>
              <a:rPr lang="en-US" altLang="ko-KR" dirty="0" smtClean="0"/>
              <a:t>7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21-24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21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그런즉 내가 한 법을 </a:t>
            </a:r>
            <a:r>
              <a:rPr lang="ko-KR" altLang="en-US" sz="3200" dirty="0" err="1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발견하노니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곧 내가 선을 행하기 원할 때에 악이 나와 함께 있는 것이로다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22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내가 </a:t>
            </a:r>
            <a:r>
              <a:rPr lang="ko-KR" altLang="en-US" sz="3200" dirty="0" err="1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속사람을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따라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[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하나님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의 법을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즐거워하나 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23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내 지체들 안에서 다른 법이 내 생각의 법과 싸워 내 지체들 안에 있는 죄의 법에게로 나를 사로잡아 가는 것을 내가 </a:t>
            </a:r>
            <a:r>
              <a:rPr lang="ko-KR" altLang="en-US" sz="3200" dirty="0" err="1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보는도다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24. </a:t>
            </a:r>
            <a:r>
              <a:rPr lang="ko-KR" altLang="en-US" sz="3200" dirty="0" smtClean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오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나는 비참한 사람이로다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!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이 사망의 몸에서 누가 나를 건져 내랴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?</a:t>
            </a:r>
          </a:p>
          <a:p>
            <a:endParaRPr lang="ko-KR" altLang="en-US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5065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갈라디아서</a:t>
            </a:r>
            <a:r>
              <a:rPr lang="ko-KR" altLang="en-US" dirty="0" smtClean="0"/>
              <a:t> </a:t>
            </a:r>
            <a:r>
              <a:rPr lang="en-US" altLang="ko-KR" dirty="0" smtClean="0"/>
              <a:t>5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19-21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19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이제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육신의 행위들은 명백하니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이것들이라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곧 간음과 음행과 부정함과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색욕과 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20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우상 숭배와 마술과 증오와 불화와 경쟁과 진노와 다툼과 폭동과 이단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파당과 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21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시기와 살인과 술 취함과 흥청댐과 또 그와 같은 것들이라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내가 또한 전에 너희에게 말한 것 같이 이것들에 대하여 미리 너희에게 </a:t>
            </a:r>
            <a:r>
              <a:rPr lang="ko-KR" altLang="en-US" sz="3200" dirty="0" err="1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말하노니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그런 것들을 행하는 자들은 결코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[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하나님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의 왕국을 상속받지 못하리라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ko-KR" altLang="en-US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050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갈라디아서</a:t>
            </a:r>
            <a:r>
              <a:rPr lang="ko-KR" altLang="en-US" dirty="0" smtClean="0"/>
              <a:t> </a:t>
            </a:r>
            <a:r>
              <a:rPr lang="en-US" altLang="ko-KR" dirty="0" smtClean="0"/>
              <a:t>5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22-23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22 </a:t>
            </a:r>
            <a:r>
              <a:rPr lang="ko-KR" altLang="en-US" sz="3200" dirty="0" smtClean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그러나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성령의 열매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는 사랑과 기쁨과 화평과 오래 참음과 부드러움과 선함과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믿음과 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23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온유와 절제니 이 같은 것을 대적할 법이 </a:t>
            </a:r>
            <a:r>
              <a:rPr lang="ko-KR" altLang="en-US" sz="3200" dirty="0" err="1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없느니라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  <a:endParaRPr lang="ko-KR" altLang="en-US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0269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로마서 </a:t>
            </a:r>
            <a:r>
              <a:rPr lang="en-US" altLang="ko-KR" dirty="0" smtClean="0"/>
              <a:t>12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2</a:t>
            </a:r>
            <a:r>
              <a:rPr lang="ko-KR" altLang="en-US" dirty="0" smtClean="0"/>
              <a:t>절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고후</a:t>
            </a:r>
            <a:r>
              <a:rPr lang="en-US" altLang="ko-KR" dirty="0" smtClean="0"/>
              <a:t>3:18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너희는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이 세상에 동화되지 말고 오직 너희 생각을 새롭게 함으로 변화를 받아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[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하나님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의 그 선하시고 받으실 만하며 완전하신 뜻이 무엇인지 입증하도록 하라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en-US" altLang="ko-KR" sz="1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  <a:p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그러나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우리는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다 가리지 않은 얼굴로 거울을 보는 것 같이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[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의 영광을 바라보며 같은 형상으로 변화되어 영광에서 영광에 이르렀나니 이것은 곧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[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의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[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영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으로 말미암은 것이니라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en-US" altLang="ko-KR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  <a:p>
            <a:endParaRPr lang="ko-KR" altLang="en-US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31877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잠언 </a:t>
            </a:r>
            <a:r>
              <a:rPr lang="en-US" altLang="ko-KR" dirty="0" smtClean="0"/>
              <a:t>15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8, 9, 26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8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사악한 자의 희생물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은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{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}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께 가증한 것이나 </a:t>
            </a:r>
            <a:r>
              <a:rPr lang="ko-KR" altLang="en-US" sz="3200" dirty="0" err="1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곧바른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자의 기도는 그분께서 기뻐하시는 것이니라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en-US" altLang="ko-KR" sz="1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9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사악한 자의 길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은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{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}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께 가증한 것이나 의를 따라가는 자는 그분께서 </a:t>
            </a:r>
            <a:r>
              <a:rPr lang="ko-KR" altLang="en-US" sz="3200" dirty="0" err="1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사랑하시느니라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en-US" altLang="ko-KR" sz="1200" dirty="0" smtClean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26 </a:t>
            </a:r>
            <a:r>
              <a:rPr lang="ko-KR" altLang="en-US" sz="3200" dirty="0" smtClean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사악한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자의 생각들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은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{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}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께 가증한 것이나 순수한 자의 말들은 즐거운 말들이니라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ko-KR" altLang="en-US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523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갈라디아서</a:t>
            </a:r>
            <a:r>
              <a:rPr lang="ko-KR" altLang="en-US" dirty="0" smtClean="0"/>
              <a:t> </a:t>
            </a:r>
            <a:r>
              <a:rPr lang="en-US" altLang="ko-KR" dirty="0" smtClean="0"/>
              <a:t>5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16-17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16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그런즉 내가 이것을 </a:t>
            </a:r>
            <a:r>
              <a:rPr lang="ko-KR" altLang="en-US" sz="3200" dirty="0" err="1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말하노니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곧 성령 안에서 걸으라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그리하면 너희가 육신의 욕심을 이루지 아니하리라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</a:t>
            </a:r>
          </a:p>
          <a:p>
            <a:endParaRPr lang="en-US" altLang="ko-KR" sz="1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17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육신은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성령을 대적하여 욕심을 부리고 성령은 육신을 대적하나니 이 둘이 서로 반대가 되므로 너희가 원하는 것들을 너희가 능히 하지 못하느니라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ko-KR" altLang="en-US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6494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로마서 </a:t>
            </a:r>
            <a:r>
              <a:rPr lang="en-US" altLang="ko-KR" dirty="0" smtClean="0"/>
              <a:t>6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6, 11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6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우리가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이것을 알거니와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우리의 옛 사람이 그분과 함께 십자가에 못 박힌 것은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죄의 몸을 멸하여 이제부터는 우리가 죄를 섬기지 아니하게 하려 함이니</a:t>
            </a:r>
          </a:p>
          <a:p>
            <a:endParaRPr lang="en-US" altLang="ko-KR" sz="1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11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이와 같이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너희도 너희 자신을 죄에 대하여는 참으로 죽은 자요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[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하나님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께 대하여는 예수 그리스도 우리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[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를 통해 산 자로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여길지어다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  <a:endParaRPr lang="en-US" altLang="ko-KR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268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로마서 </a:t>
            </a:r>
            <a:r>
              <a:rPr lang="en-US" altLang="ko-KR" dirty="0" smtClean="0"/>
              <a:t>5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20</a:t>
            </a:r>
            <a:r>
              <a:rPr lang="ko-KR" altLang="en-US" dirty="0" smtClean="0"/>
              <a:t>절</a:t>
            </a:r>
            <a:r>
              <a:rPr lang="en-US" altLang="ko-KR" dirty="0" smtClean="0"/>
              <a:t>, 6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1-2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20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또한 율법이 들어온 것은 범죄가 넘치게 하려 함이거니와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죄가 넘친 곳에 은혜가 더욱더 넘쳤나니</a:t>
            </a:r>
          </a:p>
          <a:p>
            <a:endParaRPr lang="en-US" altLang="ko-KR" sz="1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1-2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그런즉 우리가 무슨 말을 하리요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?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은혜가 넘치게 하려고 우리가 죄 가운데 거하겠느냐</a:t>
            </a:r>
            <a:r>
              <a:rPr lang="en-US" altLang="ko-KR" sz="3200" dirty="0" smtClean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?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결코 그럴 수 </a:t>
            </a:r>
            <a:r>
              <a:rPr lang="ko-KR" altLang="en-US" sz="3200" dirty="0" err="1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없느니라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1404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로마서 </a:t>
            </a:r>
            <a:r>
              <a:rPr lang="en-US" altLang="ko-KR" dirty="0" smtClean="0"/>
              <a:t>6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17-19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17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그러나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[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하나님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께 감사하리로다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너희가 죄의 종이었으나 너희에게 전달된 교리의 그 틀에 마음으로부터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순종하고 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18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이로써 죄로부터 해방되어 의의 종이 되었느니라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19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너희의 육신이 연약하므로 내가 사람들의 관례대로 </a:t>
            </a:r>
            <a:r>
              <a:rPr lang="ko-KR" altLang="en-US" sz="3200" dirty="0" err="1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말하노니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</a:t>
            </a:r>
            <a:r>
              <a:rPr lang="ko-KR" altLang="en-US" sz="3200" dirty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전에 너희가 너희 지체를 부정함과 불법에게 종으로 내주어 불법에 이른 것 같이 이제는 너희 지체를 의에게 종으로 내주어 거룩함에 이르라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en-US" altLang="ko-KR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1489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로마서 </a:t>
            </a:r>
            <a:r>
              <a:rPr lang="en-US" altLang="ko-KR" dirty="0" smtClean="0"/>
              <a:t>13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14</a:t>
            </a:r>
            <a:r>
              <a:rPr lang="ko-KR" altLang="en-US" dirty="0" smtClean="0"/>
              <a:t>절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갈</a:t>
            </a:r>
            <a:r>
              <a:rPr lang="en-US" altLang="ko-KR" dirty="0" smtClean="0"/>
              <a:t>5:16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14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오직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너희는 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[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]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예수 그리스도로 옷 입고 육신의 정욕을 채우기 위해 육신에게 기회를 주지 말라</a:t>
            </a:r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en-US" altLang="ko-KR" sz="1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  <a:p>
            <a:r>
              <a:rPr lang="en-US" altLang="ko-KR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16 </a:t>
            </a:r>
            <a:r>
              <a:rPr lang="ko-KR" altLang="en-US" sz="32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그런즉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내가 이것을 </a:t>
            </a:r>
            <a:r>
              <a:rPr lang="ko-KR" altLang="en-US" sz="3200" dirty="0" err="1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말하노니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곧 성령 안에서 걸으라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</a:t>
            </a:r>
            <a:r>
              <a:rPr lang="ko-KR" altLang="en-US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그리하면 너희가 육신의 욕심을 이루지 아니하리라</a:t>
            </a:r>
            <a:r>
              <a:rPr lang="en-US" altLang="ko-KR" sz="32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</a:p>
          <a:p>
            <a:endParaRPr lang="en-US" altLang="ko-KR" sz="32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0329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4984</TotalTime>
  <Words>1069</Words>
  <Application>Microsoft Office PowerPoint</Application>
  <PresentationFormat>화면 슬라이드 쇼(16:9)</PresentationFormat>
  <Paragraphs>64</Paragraphs>
  <Slides>21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33" baseType="lpstr">
      <vt:lpstr>(한글 글꼴 사용)</vt:lpstr>
      <vt:lpstr>HY울릉도M</vt:lpstr>
      <vt:lpstr>HY헤드라인M</vt:lpstr>
      <vt:lpstr>Yoon 윤고딕 130_TT</vt:lpstr>
      <vt:lpstr>Yoon가변 윤고딕 145_TT</vt:lpstr>
      <vt:lpstr>맑은 고딕</vt:lpstr>
      <vt:lpstr>산돌고딕B</vt:lpstr>
      <vt:lpstr>Lucida Sans Unicode</vt:lpstr>
      <vt:lpstr>Verdana</vt:lpstr>
      <vt:lpstr>Wingdings 2</vt:lpstr>
      <vt:lpstr>Wingdings 3</vt:lpstr>
      <vt:lpstr>광장</vt:lpstr>
      <vt:lpstr>예레미야 17장 9절</vt:lpstr>
      <vt:lpstr>마가복음 7장 20-23절</vt:lpstr>
      <vt:lpstr>마태복음 7장 9-11절</vt:lpstr>
      <vt:lpstr>로마서 3장 9-12절</vt:lpstr>
      <vt:lpstr>로마서 8장 8절, 히브리서 11장 6절</vt:lpstr>
      <vt:lpstr>디도서 3장 3-5절</vt:lpstr>
      <vt:lpstr>디도서 3장 3-5절</vt:lpstr>
      <vt:lpstr>에베소서 4장 24절, 벧후1:4</vt:lpstr>
      <vt:lpstr>고린도후서 5장 17절</vt:lpstr>
      <vt:lpstr>요한일서 1장 8, 10절</vt:lpstr>
      <vt:lpstr>로마서 7장 15-18절</vt:lpstr>
      <vt:lpstr>로마서 7장 21-24절</vt:lpstr>
      <vt:lpstr>갈라디아서 5장 19-21절</vt:lpstr>
      <vt:lpstr>갈라디아서 5장 22-23절</vt:lpstr>
      <vt:lpstr>로마서 12장 2절, 고후3:18</vt:lpstr>
      <vt:lpstr>잠언 15장 8, 9, 26절</vt:lpstr>
      <vt:lpstr>갈라디아서 5장 16-17절</vt:lpstr>
      <vt:lpstr>로마서 6장 6, 11절</vt:lpstr>
      <vt:lpstr>로마서 5장 20절, 6장 1-2절</vt:lpstr>
      <vt:lpstr>로마서 6장 17-19절</vt:lpstr>
      <vt:lpstr>로마서 13장 14절, 갈5:16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DongsooJung</dc:creator>
  <cp:lastModifiedBy>Jung Dongsoo</cp:lastModifiedBy>
  <cp:revision>499</cp:revision>
  <cp:lastPrinted>2018-09-14T01:47:16Z</cp:lastPrinted>
  <dcterms:created xsi:type="dcterms:W3CDTF">2012-08-01T08:57:04Z</dcterms:created>
  <dcterms:modified xsi:type="dcterms:W3CDTF">2021-07-03T03:58:01Z</dcterms:modified>
</cp:coreProperties>
</file>